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84" r:id="rId1"/>
  </p:sldMasterIdLst>
  <p:sldIdLst>
    <p:sldId id="300" r:id="rId2"/>
    <p:sldId id="301" r:id="rId3"/>
    <p:sldId id="310" r:id="rId4"/>
    <p:sldId id="305" r:id="rId5"/>
    <p:sldId id="302" r:id="rId6"/>
    <p:sldId id="303" r:id="rId7"/>
    <p:sldId id="304" r:id="rId8"/>
    <p:sldId id="306" r:id="rId9"/>
    <p:sldId id="307" r:id="rId10"/>
    <p:sldId id="308" r:id="rId11"/>
    <p:sldId id="309" r:id="rId12"/>
    <p:sldId id="312" r:id="rId13"/>
  </p:sldIdLst>
  <p:sldSz cx="12192000" cy="6858000"/>
  <p:notesSz cx="6858000" cy="9144000"/>
  <p:embeddedFontLst>
    <p:embeddedFont>
      <p:font typeface="Barlow" panose="00000500000000000000" pitchFamily="2" charset="0"/>
      <p:regular r:id="rId14"/>
      <p:bold r:id="rId15"/>
      <p:italic r:id="rId16"/>
      <p:boldItalic r:id="rId17"/>
    </p:embeddedFont>
    <p:embeddedFont>
      <p:font typeface="Bebas Neue" panose="020B0606020202050201" pitchFamily="34" charset="0"/>
      <p:regular r:id="rId18"/>
    </p:embeddedFont>
    <p:embeddedFont>
      <p:font typeface="Mandai Value Serif" panose="020B0604020202020204" charset="0"/>
      <p:regular r:id="rId19"/>
      <p:bold r:id="rId20"/>
    </p:embeddedFont>
  </p:embeddedFontLst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9pPr>
  </p:defaultTextStyle>
  <p:extLst>
    <p:ext uri="{521415D9-36F7-43E2-AB2F-B90AF26B5E84}">
      <p14:sectionLst xmlns:p14="http://schemas.microsoft.com/office/powerpoint/2010/main">
        <p14:section name="Students' Guide to Exploria" id="{E870E237-B43C-4180-9910-B5CBA539E990}">
          <p14:sldIdLst>
            <p14:sldId id="300"/>
            <p14:sldId id="301"/>
            <p14:sldId id="310"/>
            <p14:sldId id="305"/>
            <p14:sldId id="302"/>
            <p14:sldId id="303"/>
            <p14:sldId id="304"/>
            <p14:sldId id="306"/>
            <p14:sldId id="307"/>
            <p14:sldId id="308"/>
            <p14:sldId id="309"/>
            <p14:sldId id="312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2A98637-EBD3-E80B-D633-BF24B2861D63}" name="Kia Ling Ng" initials="KN" userId="S::kialing.ng@mandai.com::009cb610-27f0-4726-aea9-4e75de553d5e" providerId="AD"/>
  <p188:author id="{AF4088B9-5692-0F72-5E23-9E775CE16928}" name="May Lok (Vice President, Education)" initials="ME" userId="S::may.lok@mandai.com::c8301382-2c0c-4cbe-ac14-4e60951b5119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3358A"/>
    <a:srgbClr val="FFDD5A"/>
    <a:srgbClr val="8FD0B1"/>
    <a:srgbClr val="74CDF0"/>
    <a:srgbClr val="F0F0F0"/>
    <a:srgbClr val="E9493B"/>
    <a:srgbClr val="A37F25"/>
    <a:srgbClr val="80ADB7"/>
    <a:srgbClr val="05953C"/>
    <a:srgbClr val="9109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2781F06-A538-C6E3-1155-68AA22681F94}" v="7" dt="2026-08-21T03:21:54.007"/>
    <p1510:client id="{D893926E-E601-FC8F-C90F-8EB070C394C6}" v="9" dt="2026-08-21T02:03:13.04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6247" autoAdjust="0"/>
  </p:normalViewPr>
  <p:slideViewPr>
    <p:cSldViewPr snapToGrid="0">
      <p:cViewPr varScale="1">
        <p:scale>
          <a:sx n="107" d="100"/>
          <a:sy n="107" d="100"/>
        </p:scale>
        <p:origin x="63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5.fntdata"/><Relationship Id="rId26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viewProps" Target="viewProps.xml"/><Relationship Id="rId27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ia Ling Ng" userId="009cb610-27f0-4726-aea9-4e75de553d5e" providerId="ADAL" clId="{379EE9A5-5354-40AE-9019-DC555790EAC9}"/>
    <pc:docChg chg="undo custSel delSld modSld delSection modSection">
      <pc:chgData name="Kia Ling Ng" userId="009cb610-27f0-4726-aea9-4e75de553d5e" providerId="ADAL" clId="{379EE9A5-5354-40AE-9019-DC555790EAC9}" dt="2026-08-21T03:13:01.260" v="66" actId="478"/>
      <pc:docMkLst>
        <pc:docMk/>
      </pc:docMkLst>
      <pc:sldChg chg="del">
        <pc:chgData name="Kia Ling Ng" userId="009cb610-27f0-4726-aea9-4e75de553d5e" providerId="ADAL" clId="{379EE9A5-5354-40AE-9019-DC555790EAC9}" dt="2026-08-20T10:15:57.124" v="0" actId="47"/>
        <pc:sldMkLst>
          <pc:docMk/>
          <pc:sldMk cId="1733385571" sldId="292"/>
        </pc:sldMkLst>
      </pc:sldChg>
      <pc:sldChg chg="del">
        <pc:chgData name="Kia Ling Ng" userId="009cb610-27f0-4726-aea9-4e75de553d5e" providerId="ADAL" clId="{379EE9A5-5354-40AE-9019-DC555790EAC9}" dt="2026-08-20T10:15:57.124" v="0" actId="47"/>
        <pc:sldMkLst>
          <pc:docMk/>
          <pc:sldMk cId="2768523628" sldId="294"/>
        </pc:sldMkLst>
      </pc:sldChg>
      <pc:sldChg chg="del">
        <pc:chgData name="Kia Ling Ng" userId="009cb610-27f0-4726-aea9-4e75de553d5e" providerId="ADAL" clId="{379EE9A5-5354-40AE-9019-DC555790EAC9}" dt="2026-08-20T10:15:57.124" v="0" actId="47"/>
        <pc:sldMkLst>
          <pc:docMk/>
          <pc:sldMk cId="3617430412" sldId="297"/>
        </pc:sldMkLst>
      </pc:sldChg>
      <pc:sldChg chg="del">
        <pc:chgData name="Kia Ling Ng" userId="009cb610-27f0-4726-aea9-4e75de553d5e" providerId="ADAL" clId="{379EE9A5-5354-40AE-9019-DC555790EAC9}" dt="2026-08-20T10:15:57.124" v="0" actId="47"/>
        <pc:sldMkLst>
          <pc:docMk/>
          <pc:sldMk cId="4227912679" sldId="298"/>
        </pc:sldMkLst>
      </pc:sldChg>
      <pc:sldChg chg="del">
        <pc:chgData name="Kia Ling Ng" userId="009cb610-27f0-4726-aea9-4e75de553d5e" providerId="ADAL" clId="{379EE9A5-5354-40AE-9019-DC555790EAC9}" dt="2026-08-20T10:15:57.124" v="0" actId="47"/>
        <pc:sldMkLst>
          <pc:docMk/>
          <pc:sldMk cId="2342542129" sldId="299"/>
        </pc:sldMkLst>
      </pc:sldChg>
      <pc:sldChg chg="modSp mod">
        <pc:chgData name="Kia Ling Ng" userId="009cb610-27f0-4726-aea9-4e75de553d5e" providerId="ADAL" clId="{379EE9A5-5354-40AE-9019-DC555790EAC9}" dt="2026-08-21T02:46:22.746" v="19" actId="14100"/>
        <pc:sldMkLst>
          <pc:docMk/>
          <pc:sldMk cId="2656996747" sldId="301"/>
        </pc:sldMkLst>
        <pc:spChg chg="mod">
          <ac:chgData name="Kia Ling Ng" userId="009cb610-27f0-4726-aea9-4e75de553d5e" providerId="ADAL" clId="{379EE9A5-5354-40AE-9019-DC555790EAC9}" dt="2026-08-21T02:46:22.746" v="19" actId="14100"/>
          <ac:spMkLst>
            <pc:docMk/>
            <pc:sldMk cId="2656996747" sldId="301"/>
            <ac:spMk id="6" creationId="{C785E7D1-30B3-F0F9-02B9-C6DF28C4DC23}"/>
          </ac:spMkLst>
        </pc:spChg>
      </pc:sldChg>
      <pc:sldChg chg="addSp delSp modSp mod">
        <pc:chgData name="Kia Ling Ng" userId="009cb610-27f0-4726-aea9-4e75de553d5e" providerId="ADAL" clId="{379EE9A5-5354-40AE-9019-DC555790EAC9}" dt="2026-08-21T02:46:37.030" v="27" actId="20577"/>
        <pc:sldMkLst>
          <pc:docMk/>
          <pc:sldMk cId="4156425005" sldId="302"/>
        </pc:sldMkLst>
        <pc:spChg chg="add mod">
          <ac:chgData name="Kia Ling Ng" userId="009cb610-27f0-4726-aea9-4e75de553d5e" providerId="ADAL" clId="{379EE9A5-5354-40AE-9019-DC555790EAC9}" dt="2026-08-21T02:46:37.030" v="27" actId="20577"/>
          <ac:spMkLst>
            <pc:docMk/>
            <pc:sldMk cId="4156425005" sldId="302"/>
            <ac:spMk id="6" creationId="{C5EAF93E-47D4-C3FA-30FA-215D8E83FE9F}"/>
          </ac:spMkLst>
        </pc:spChg>
        <pc:spChg chg="del">
          <ac:chgData name="Kia Ling Ng" userId="009cb610-27f0-4726-aea9-4e75de553d5e" providerId="ADAL" clId="{379EE9A5-5354-40AE-9019-DC555790EAC9}" dt="2026-08-21T02:46:34.129" v="24" actId="478"/>
          <ac:spMkLst>
            <pc:docMk/>
            <pc:sldMk cId="4156425005" sldId="302"/>
            <ac:spMk id="7" creationId="{0989B6D1-9A49-3EFD-3A05-DB92103E7F31}"/>
          </ac:spMkLst>
        </pc:spChg>
      </pc:sldChg>
      <pc:sldChg chg="addSp delSp modSp mod">
        <pc:chgData name="Kia Ling Ng" userId="009cb610-27f0-4726-aea9-4e75de553d5e" providerId="ADAL" clId="{379EE9A5-5354-40AE-9019-DC555790EAC9}" dt="2026-08-21T02:46:44.285" v="31" actId="20577"/>
        <pc:sldMkLst>
          <pc:docMk/>
          <pc:sldMk cId="152074657" sldId="303"/>
        </pc:sldMkLst>
        <pc:spChg chg="del">
          <ac:chgData name="Kia Ling Ng" userId="009cb610-27f0-4726-aea9-4e75de553d5e" providerId="ADAL" clId="{379EE9A5-5354-40AE-9019-DC555790EAC9}" dt="2026-08-21T02:46:41.681" v="28" actId="478"/>
          <ac:spMkLst>
            <pc:docMk/>
            <pc:sldMk cId="152074657" sldId="303"/>
            <ac:spMk id="5" creationId="{97FFE4C2-BB6F-662A-6BBB-243801AB0296}"/>
          </ac:spMkLst>
        </pc:spChg>
        <pc:spChg chg="add mod">
          <ac:chgData name="Kia Ling Ng" userId="009cb610-27f0-4726-aea9-4e75de553d5e" providerId="ADAL" clId="{379EE9A5-5354-40AE-9019-DC555790EAC9}" dt="2026-08-21T02:46:44.285" v="31" actId="20577"/>
          <ac:spMkLst>
            <pc:docMk/>
            <pc:sldMk cId="152074657" sldId="303"/>
            <ac:spMk id="6" creationId="{B4EE899C-CF6F-EEEE-4D70-E9C26F542B2B}"/>
          </ac:spMkLst>
        </pc:spChg>
      </pc:sldChg>
      <pc:sldChg chg="addSp delSp modSp mod">
        <pc:chgData name="Kia Ling Ng" userId="009cb610-27f0-4726-aea9-4e75de553d5e" providerId="ADAL" clId="{379EE9A5-5354-40AE-9019-DC555790EAC9}" dt="2026-08-21T02:46:49.279" v="35" actId="20577"/>
        <pc:sldMkLst>
          <pc:docMk/>
          <pc:sldMk cId="2848967871" sldId="304"/>
        </pc:sldMkLst>
        <pc:spChg chg="del">
          <ac:chgData name="Kia Ling Ng" userId="009cb610-27f0-4726-aea9-4e75de553d5e" providerId="ADAL" clId="{379EE9A5-5354-40AE-9019-DC555790EAC9}" dt="2026-08-21T02:46:46.799" v="32" actId="478"/>
          <ac:spMkLst>
            <pc:docMk/>
            <pc:sldMk cId="2848967871" sldId="304"/>
            <ac:spMk id="3" creationId="{E6788881-1AFA-AF91-1328-AF2F07EEB9C1}"/>
          </ac:spMkLst>
        </pc:spChg>
        <pc:spChg chg="add mod">
          <ac:chgData name="Kia Ling Ng" userId="009cb610-27f0-4726-aea9-4e75de553d5e" providerId="ADAL" clId="{379EE9A5-5354-40AE-9019-DC555790EAC9}" dt="2026-08-21T02:46:49.279" v="35" actId="20577"/>
          <ac:spMkLst>
            <pc:docMk/>
            <pc:sldMk cId="2848967871" sldId="304"/>
            <ac:spMk id="6" creationId="{46BA119E-75AE-C134-FF43-43E3882246E8}"/>
          </ac:spMkLst>
        </pc:spChg>
      </pc:sldChg>
      <pc:sldChg chg="delSp mod">
        <pc:chgData name="Kia Ling Ng" userId="009cb610-27f0-4726-aea9-4e75de553d5e" providerId="ADAL" clId="{379EE9A5-5354-40AE-9019-DC555790EAC9}" dt="2026-08-21T03:13:01.260" v="66" actId="478"/>
        <pc:sldMkLst>
          <pc:docMk/>
          <pc:sldMk cId="278328511" sldId="305"/>
        </pc:sldMkLst>
        <pc:spChg chg="del">
          <ac:chgData name="Kia Ling Ng" userId="009cb610-27f0-4726-aea9-4e75de553d5e" providerId="ADAL" clId="{379EE9A5-5354-40AE-9019-DC555790EAC9}" dt="2026-08-21T03:13:01.260" v="66" actId="478"/>
          <ac:spMkLst>
            <pc:docMk/>
            <pc:sldMk cId="278328511" sldId="305"/>
            <ac:spMk id="6" creationId="{7D7DE5F3-D5C9-2EE0-913D-FD279EFF5E14}"/>
          </ac:spMkLst>
        </pc:spChg>
      </pc:sldChg>
      <pc:sldChg chg="addSp delSp modSp mod">
        <pc:chgData name="Kia Ling Ng" userId="009cb610-27f0-4726-aea9-4e75de553d5e" providerId="ADAL" clId="{379EE9A5-5354-40AE-9019-DC555790EAC9}" dt="2026-08-21T02:46:53.804" v="39" actId="20577"/>
        <pc:sldMkLst>
          <pc:docMk/>
          <pc:sldMk cId="4256268760" sldId="306"/>
        </pc:sldMkLst>
        <pc:spChg chg="del">
          <ac:chgData name="Kia Ling Ng" userId="009cb610-27f0-4726-aea9-4e75de553d5e" providerId="ADAL" clId="{379EE9A5-5354-40AE-9019-DC555790EAC9}" dt="2026-08-21T02:46:52.188" v="36" actId="478"/>
          <ac:spMkLst>
            <pc:docMk/>
            <pc:sldMk cId="4256268760" sldId="306"/>
            <ac:spMk id="5" creationId="{3FEF19B5-F524-3BBF-B75C-5FB2E6021F01}"/>
          </ac:spMkLst>
        </pc:spChg>
        <pc:spChg chg="add mod">
          <ac:chgData name="Kia Ling Ng" userId="009cb610-27f0-4726-aea9-4e75de553d5e" providerId="ADAL" clId="{379EE9A5-5354-40AE-9019-DC555790EAC9}" dt="2026-08-21T02:46:53.804" v="39" actId="20577"/>
          <ac:spMkLst>
            <pc:docMk/>
            <pc:sldMk cId="4256268760" sldId="306"/>
            <ac:spMk id="6" creationId="{244B0903-EC26-9579-23A3-9E4916DC5D64}"/>
          </ac:spMkLst>
        </pc:spChg>
      </pc:sldChg>
      <pc:sldChg chg="addSp delSp modSp mod">
        <pc:chgData name="Kia Ling Ng" userId="009cb610-27f0-4726-aea9-4e75de553d5e" providerId="ADAL" clId="{379EE9A5-5354-40AE-9019-DC555790EAC9}" dt="2026-08-21T02:46:58.411" v="43" actId="20577"/>
        <pc:sldMkLst>
          <pc:docMk/>
          <pc:sldMk cId="3112213176" sldId="307"/>
        </pc:sldMkLst>
        <pc:spChg chg="del">
          <ac:chgData name="Kia Ling Ng" userId="009cb610-27f0-4726-aea9-4e75de553d5e" providerId="ADAL" clId="{379EE9A5-5354-40AE-9019-DC555790EAC9}" dt="2026-08-21T02:46:56.383" v="40" actId="478"/>
          <ac:spMkLst>
            <pc:docMk/>
            <pc:sldMk cId="3112213176" sldId="307"/>
            <ac:spMk id="5" creationId="{469891CC-AE3D-5775-9942-44214479713F}"/>
          </ac:spMkLst>
        </pc:spChg>
        <pc:spChg chg="add mod">
          <ac:chgData name="Kia Ling Ng" userId="009cb610-27f0-4726-aea9-4e75de553d5e" providerId="ADAL" clId="{379EE9A5-5354-40AE-9019-DC555790EAC9}" dt="2026-08-21T02:46:58.411" v="43" actId="20577"/>
          <ac:spMkLst>
            <pc:docMk/>
            <pc:sldMk cId="3112213176" sldId="307"/>
            <ac:spMk id="6" creationId="{B660E03A-9435-06B1-062A-2CD1F15B770F}"/>
          </ac:spMkLst>
        </pc:spChg>
      </pc:sldChg>
      <pc:sldChg chg="addSp delSp modSp mod">
        <pc:chgData name="Kia Ling Ng" userId="009cb610-27f0-4726-aea9-4e75de553d5e" providerId="ADAL" clId="{379EE9A5-5354-40AE-9019-DC555790EAC9}" dt="2026-08-21T02:47:07.525" v="51" actId="20577"/>
        <pc:sldMkLst>
          <pc:docMk/>
          <pc:sldMk cId="2811969695" sldId="308"/>
        </pc:sldMkLst>
        <pc:spChg chg="del">
          <ac:chgData name="Kia Ling Ng" userId="009cb610-27f0-4726-aea9-4e75de553d5e" providerId="ADAL" clId="{379EE9A5-5354-40AE-9019-DC555790EAC9}" dt="2026-08-21T02:47:03.586" v="44" actId="478"/>
          <ac:spMkLst>
            <pc:docMk/>
            <pc:sldMk cId="2811969695" sldId="308"/>
            <ac:spMk id="3" creationId="{EF1CFDBF-6B31-85C7-FC1F-3258DE766D89}"/>
          </ac:spMkLst>
        </pc:spChg>
        <pc:spChg chg="add mod">
          <ac:chgData name="Kia Ling Ng" userId="009cb610-27f0-4726-aea9-4e75de553d5e" providerId="ADAL" clId="{379EE9A5-5354-40AE-9019-DC555790EAC9}" dt="2026-08-21T02:47:07.525" v="51" actId="20577"/>
          <ac:spMkLst>
            <pc:docMk/>
            <pc:sldMk cId="2811969695" sldId="308"/>
            <ac:spMk id="5" creationId="{828FDABC-3F41-6D17-A988-FB8E2B88FF0D}"/>
          </ac:spMkLst>
        </pc:spChg>
      </pc:sldChg>
      <pc:sldChg chg="addSp delSp modSp mod">
        <pc:chgData name="Kia Ling Ng" userId="009cb610-27f0-4726-aea9-4e75de553d5e" providerId="ADAL" clId="{379EE9A5-5354-40AE-9019-DC555790EAC9}" dt="2026-08-21T02:47:17.713" v="58" actId="20577"/>
        <pc:sldMkLst>
          <pc:docMk/>
          <pc:sldMk cId="1487856834" sldId="309"/>
        </pc:sldMkLst>
        <pc:spChg chg="add mod">
          <ac:chgData name="Kia Ling Ng" userId="009cb610-27f0-4726-aea9-4e75de553d5e" providerId="ADAL" clId="{379EE9A5-5354-40AE-9019-DC555790EAC9}" dt="2026-08-21T02:47:17.713" v="58" actId="20577"/>
          <ac:spMkLst>
            <pc:docMk/>
            <pc:sldMk cId="1487856834" sldId="309"/>
            <ac:spMk id="11" creationId="{9E783CE7-7029-CD14-7BB5-0D5A5EFAA7EE}"/>
          </ac:spMkLst>
        </pc:spChg>
        <pc:spChg chg="del">
          <ac:chgData name="Kia Ling Ng" userId="009cb610-27f0-4726-aea9-4e75de553d5e" providerId="ADAL" clId="{379EE9A5-5354-40AE-9019-DC555790EAC9}" dt="2026-08-21T02:47:13.989" v="52" actId="478"/>
          <ac:spMkLst>
            <pc:docMk/>
            <pc:sldMk cId="1487856834" sldId="309"/>
            <ac:spMk id="12" creationId="{E5AE626D-72B3-7606-3DBD-38AC3099A388}"/>
          </ac:spMkLst>
        </pc:spChg>
      </pc:sldChg>
      <pc:sldChg chg="addSp delSp modSp mod">
        <pc:chgData name="Kia Ling Ng" userId="009cb610-27f0-4726-aea9-4e75de553d5e" providerId="ADAL" clId="{379EE9A5-5354-40AE-9019-DC555790EAC9}" dt="2026-08-21T02:46:30.734" v="23" actId="20577"/>
        <pc:sldMkLst>
          <pc:docMk/>
          <pc:sldMk cId="1230685928" sldId="310"/>
        </pc:sldMkLst>
        <pc:spChg chg="add mod">
          <ac:chgData name="Kia Ling Ng" userId="009cb610-27f0-4726-aea9-4e75de553d5e" providerId="ADAL" clId="{379EE9A5-5354-40AE-9019-DC555790EAC9}" dt="2026-08-21T02:46:30.734" v="23" actId="20577"/>
          <ac:spMkLst>
            <pc:docMk/>
            <pc:sldMk cId="1230685928" sldId="310"/>
            <ac:spMk id="7" creationId="{96F338EE-E757-E036-19C4-16045C992A61}"/>
          </ac:spMkLst>
        </pc:spChg>
        <pc:spChg chg="del">
          <ac:chgData name="Kia Ling Ng" userId="009cb610-27f0-4726-aea9-4e75de553d5e" providerId="ADAL" clId="{379EE9A5-5354-40AE-9019-DC555790EAC9}" dt="2026-08-21T02:46:28.170" v="20" actId="478"/>
          <ac:spMkLst>
            <pc:docMk/>
            <pc:sldMk cId="1230685928" sldId="310"/>
            <ac:spMk id="14" creationId="{AED401FF-5235-A60C-605F-61802CCA70AB}"/>
          </ac:spMkLst>
        </pc:spChg>
      </pc:sldChg>
      <pc:sldChg chg="del">
        <pc:chgData name="Kia Ling Ng" userId="009cb610-27f0-4726-aea9-4e75de553d5e" providerId="ADAL" clId="{379EE9A5-5354-40AE-9019-DC555790EAC9}" dt="2026-08-20T10:15:57.124" v="0" actId="47"/>
        <pc:sldMkLst>
          <pc:docMk/>
          <pc:sldMk cId="1785672745" sldId="311"/>
        </pc:sldMkLst>
      </pc:sldChg>
      <pc:sldChg chg="addSp delSp modSp mod">
        <pc:chgData name="Kia Ling Ng" userId="009cb610-27f0-4726-aea9-4e75de553d5e" providerId="ADAL" clId="{379EE9A5-5354-40AE-9019-DC555790EAC9}" dt="2026-08-21T02:54:01.669" v="65" actId="12788"/>
        <pc:sldMkLst>
          <pc:docMk/>
          <pc:sldMk cId="368862804" sldId="312"/>
        </pc:sldMkLst>
        <pc:spChg chg="mod">
          <ac:chgData name="Kia Ling Ng" userId="009cb610-27f0-4726-aea9-4e75de553d5e" providerId="ADAL" clId="{379EE9A5-5354-40AE-9019-DC555790EAC9}" dt="2026-08-21T02:54:01.669" v="65" actId="12788"/>
          <ac:spMkLst>
            <pc:docMk/>
            <pc:sldMk cId="368862804" sldId="312"/>
            <ac:spMk id="2" creationId="{023AC175-BC74-0512-E5C7-36F1CD66B72B}"/>
          </ac:spMkLst>
        </pc:spChg>
        <pc:spChg chg="add mod">
          <ac:chgData name="Kia Ling Ng" userId="009cb610-27f0-4726-aea9-4e75de553d5e" providerId="ADAL" clId="{379EE9A5-5354-40AE-9019-DC555790EAC9}" dt="2026-08-21T02:47:28.046" v="63" actId="20577"/>
          <ac:spMkLst>
            <pc:docMk/>
            <pc:sldMk cId="368862804" sldId="312"/>
            <ac:spMk id="5" creationId="{0817FAEB-66CC-671E-A725-D79B012EDEF1}"/>
          </ac:spMkLst>
        </pc:spChg>
        <pc:spChg chg="mod">
          <ac:chgData name="Kia Ling Ng" userId="009cb610-27f0-4726-aea9-4e75de553d5e" providerId="ADAL" clId="{379EE9A5-5354-40AE-9019-DC555790EAC9}" dt="2026-08-21T02:54:01.669" v="65" actId="12788"/>
          <ac:spMkLst>
            <pc:docMk/>
            <pc:sldMk cId="368862804" sldId="312"/>
            <ac:spMk id="6" creationId="{91F4D376-969B-1AE1-97BE-FF1BDFBFD5AC}"/>
          </ac:spMkLst>
        </pc:spChg>
        <pc:spChg chg="mod">
          <ac:chgData name="Kia Ling Ng" userId="009cb610-27f0-4726-aea9-4e75de553d5e" providerId="ADAL" clId="{379EE9A5-5354-40AE-9019-DC555790EAC9}" dt="2026-08-21T02:54:01.669" v="65" actId="12788"/>
          <ac:spMkLst>
            <pc:docMk/>
            <pc:sldMk cId="368862804" sldId="312"/>
            <ac:spMk id="8" creationId="{CF281898-33B5-FE7B-52B2-9C8038BF9F73}"/>
          </ac:spMkLst>
        </pc:spChg>
        <pc:spChg chg="mod">
          <ac:chgData name="Kia Ling Ng" userId="009cb610-27f0-4726-aea9-4e75de553d5e" providerId="ADAL" clId="{379EE9A5-5354-40AE-9019-DC555790EAC9}" dt="2026-08-21T02:54:01.669" v="65" actId="12788"/>
          <ac:spMkLst>
            <pc:docMk/>
            <pc:sldMk cId="368862804" sldId="312"/>
            <ac:spMk id="9" creationId="{35FED2A5-910E-98CE-8543-A9C316603069}"/>
          </ac:spMkLst>
        </pc:spChg>
        <pc:spChg chg="mod">
          <ac:chgData name="Kia Ling Ng" userId="009cb610-27f0-4726-aea9-4e75de553d5e" providerId="ADAL" clId="{379EE9A5-5354-40AE-9019-DC555790EAC9}" dt="2026-08-21T02:54:01.669" v="65" actId="12788"/>
          <ac:spMkLst>
            <pc:docMk/>
            <pc:sldMk cId="368862804" sldId="312"/>
            <ac:spMk id="29" creationId="{360C220E-AC80-6831-3497-0BCC0DD94F17}"/>
          </ac:spMkLst>
        </pc:spChg>
        <pc:spChg chg="del">
          <ac:chgData name="Kia Ling Ng" userId="009cb610-27f0-4726-aea9-4e75de553d5e" providerId="ADAL" clId="{379EE9A5-5354-40AE-9019-DC555790EAC9}" dt="2026-08-21T02:47:25.717" v="59" actId="478"/>
          <ac:spMkLst>
            <pc:docMk/>
            <pc:sldMk cId="368862804" sldId="312"/>
            <ac:spMk id="32" creationId="{FC06FC9D-8966-BA63-744D-40A19DBC2391}"/>
          </ac:spMkLst>
        </pc:spChg>
        <pc:cxnChg chg="mod">
          <ac:chgData name="Kia Ling Ng" userId="009cb610-27f0-4726-aea9-4e75de553d5e" providerId="ADAL" clId="{379EE9A5-5354-40AE-9019-DC555790EAC9}" dt="2026-08-21T02:54:01.669" v="65" actId="12788"/>
          <ac:cxnSpMkLst>
            <pc:docMk/>
            <pc:sldMk cId="368862804" sldId="312"/>
            <ac:cxnSpMk id="30" creationId="{739A7302-4253-311F-F006-5BD43773DC21}"/>
          </ac:cxnSpMkLst>
        </pc:cxnChg>
      </pc:sldChg>
      <pc:sldChg chg="del">
        <pc:chgData name="Kia Ling Ng" userId="009cb610-27f0-4726-aea9-4e75de553d5e" providerId="ADAL" clId="{379EE9A5-5354-40AE-9019-DC555790EAC9}" dt="2026-08-20T10:15:57.124" v="0" actId="47"/>
        <pc:sldMkLst>
          <pc:docMk/>
          <pc:sldMk cId="1695106858" sldId="313"/>
        </pc:sldMkLst>
      </pc:sldChg>
    </pc:docChg>
  </pc:docChgLst>
  <pc:docChgLst>
    <pc:chgData name="Kia Ling Ng" userId="S::kialing.ng@mandai.com::009cb610-27f0-4726-aea9-4e75de553d5e" providerId="AD" clId="Web-{D2781F06-A538-C6E3-1155-68AA22681F94}"/>
    <pc:docChg chg="modSld">
      <pc:chgData name="Kia Ling Ng" userId="S::kialing.ng@mandai.com::009cb610-27f0-4726-aea9-4e75de553d5e" providerId="AD" clId="Web-{D2781F06-A538-C6E3-1155-68AA22681F94}" dt="2026-08-21T03:21:54.007" v="5"/>
      <pc:docMkLst>
        <pc:docMk/>
      </pc:docMkLst>
      <pc:sldChg chg="addSp delSp">
        <pc:chgData name="Kia Ling Ng" userId="S::kialing.ng@mandai.com::009cb610-27f0-4726-aea9-4e75de553d5e" providerId="AD" clId="Web-{D2781F06-A538-C6E3-1155-68AA22681F94}" dt="2026-08-21T03:21:54.007" v="5"/>
        <pc:sldMkLst>
          <pc:docMk/>
          <pc:sldMk cId="2811969695" sldId="308"/>
        </pc:sldMkLst>
        <pc:spChg chg="add del">
          <ac:chgData name="Kia Ling Ng" userId="S::kialing.ng@mandai.com::009cb610-27f0-4726-aea9-4e75de553d5e" providerId="AD" clId="Web-{D2781F06-A538-C6E3-1155-68AA22681F94}" dt="2026-08-21T03:21:48.757" v="3"/>
          <ac:spMkLst>
            <pc:docMk/>
            <pc:sldMk cId="2811969695" sldId="308"/>
            <ac:spMk id="4" creationId="{8FBE9EC6-C188-7384-C069-A614F537B1CD}"/>
          </ac:spMkLst>
        </pc:spChg>
        <pc:spChg chg="add del">
          <ac:chgData name="Kia Ling Ng" userId="S::kialing.ng@mandai.com::009cb610-27f0-4726-aea9-4e75de553d5e" providerId="AD" clId="Web-{D2781F06-A538-C6E3-1155-68AA22681F94}" dt="2026-08-21T03:21:54.007" v="5"/>
          <ac:spMkLst>
            <pc:docMk/>
            <pc:sldMk cId="2811969695" sldId="308"/>
            <ac:spMk id="15" creationId="{4F283578-0437-8D0A-E1E0-37B2EECD8D05}"/>
          </ac:spMkLst>
        </pc:spChg>
      </pc:sldChg>
      <pc:sldChg chg="modSp">
        <pc:chgData name="Kia Ling Ng" userId="S::kialing.ng@mandai.com::009cb610-27f0-4726-aea9-4e75de553d5e" providerId="AD" clId="Web-{D2781F06-A538-C6E3-1155-68AA22681F94}" dt="2026-08-21T03:21:28.163" v="0" actId="20577"/>
        <pc:sldMkLst>
          <pc:docMk/>
          <pc:sldMk cId="1487856834" sldId="309"/>
        </pc:sldMkLst>
        <pc:spChg chg="mod">
          <ac:chgData name="Kia Ling Ng" userId="S::kialing.ng@mandai.com::009cb610-27f0-4726-aea9-4e75de553d5e" providerId="AD" clId="Web-{D2781F06-A538-C6E3-1155-68AA22681F94}" dt="2026-08-21T03:21:28.163" v="0" actId="20577"/>
          <ac:spMkLst>
            <pc:docMk/>
            <pc:sldMk cId="1487856834" sldId="309"/>
            <ac:spMk id="22" creationId="{A3F225EC-5715-D39C-B5C6-100558A05AEF}"/>
          </ac:spMkLst>
        </pc:spChg>
      </pc:sldChg>
    </pc:docChg>
  </pc:docChgLst>
  <pc:docChgLst>
    <pc:chgData name="Kia Ling Ng" userId="S::kialing.ng@mandai.com::009cb610-27f0-4726-aea9-4e75de553d5e" providerId="AD" clId="Web-{D893926E-E601-FC8F-C90F-8EB070C394C6}"/>
    <pc:docChg chg="modSld">
      <pc:chgData name="Kia Ling Ng" userId="S::kialing.ng@mandai.com::009cb610-27f0-4726-aea9-4e75de553d5e" providerId="AD" clId="Web-{D893926E-E601-FC8F-C90F-8EB070C394C6}" dt="2026-08-21T02:03:11.681" v="3" actId="20577"/>
      <pc:docMkLst>
        <pc:docMk/>
      </pc:docMkLst>
      <pc:sldChg chg="modSp">
        <pc:chgData name="Kia Ling Ng" userId="S::kialing.ng@mandai.com::009cb610-27f0-4726-aea9-4e75de553d5e" providerId="AD" clId="Web-{D893926E-E601-FC8F-C90F-8EB070C394C6}" dt="2026-08-21T02:03:11.681" v="3" actId="20577"/>
        <pc:sldMkLst>
          <pc:docMk/>
          <pc:sldMk cId="368862804" sldId="312"/>
        </pc:sldMkLst>
        <pc:spChg chg="mod">
          <ac:chgData name="Kia Ling Ng" userId="S::kialing.ng@mandai.com::009cb610-27f0-4726-aea9-4e75de553d5e" providerId="AD" clId="Web-{D893926E-E601-FC8F-C90F-8EB070C394C6}" dt="2026-08-21T02:03:11.681" v="3" actId="20577"/>
          <ac:spMkLst>
            <pc:docMk/>
            <pc:sldMk cId="368862804" sldId="312"/>
            <ac:spMk id="29" creationId="{360C220E-AC80-6831-3497-0BCC0DD94F17}"/>
          </ac:spMkLst>
        </pc:spChg>
      </pc:sldChg>
    </pc:docChg>
  </pc:docChgLst>
</pc:chgInfo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Relationship Id="rId4" Type="http://schemas.openxmlformats.org/officeDocument/2006/relationships/image" Target="../media/image25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Relationship Id="rId4" Type="http://schemas.openxmlformats.org/officeDocument/2006/relationships/image" Target="../media/image25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E9B10A1-CFC3-48AA-A145-6FFBF6550834}" type="doc">
      <dgm:prSet loTypeId="urn:microsoft.com/office/officeart/2005/8/layout/hList7" loCatId="process" qsTypeId="urn:microsoft.com/office/officeart/2005/8/quickstyle/simple1#1" qsCatId="simple" csTypeId="urn:microsoft.com/office/officeart/2005/8/colors/accent1_2#1" csCatId="accent1" phldr="1"/>
      <dgm:spPr/>
      <dgm:t>
        <a:bodyPr/>
        <a:lstStyle/>
        <a:p>
          <a:endParaRPr lang="en-SG"/>
        </a:p>
      </dgm:t>
    </dgm:pt>
    <dgm:pt modelId="{16CCFF88-10D8-44DD-AED1-DE671916A667}">
      <dgm:prSet phldrT="[Text]" phldr="0" custT="1"/>
      <dgm:spPr>
        <a:solidFill>
          <a:schemeClr val="accent6">
            <a:lumMod val="90000"/>
          </a:schemeClr>
        </a:solidFill>
      </dgm:spPr>
      <dgm:t>
        <a:bodyPr anchor="t"/>
        <a:lstStyle/>
        <a:p>
          <a:pPr algn="ctr"/>
          <a:r>
            <a:rPr lang="en-US" sz="1600" b="1" dirty="0">
              <a:solidFill>
                <a:schemeClr val="tx1"/>
              </a:solidFill>
              <a:latin typeface="Barlow" panose="00000500000000000000" pitchFamily="2" charset="0"/>
            </a:rPr>
            <a:t>Step 1: </a:t>
          </a:r>
          <a:br>
            <a:rPr lang="en-US" sz="1600" b="1" dirty="0">
              <a:solidFill>
                <a:schemeClr val="tx1"/>
              </a:solidFill>
              <a:latin typeface="Barlow" panose="00000500000000000000" pitchFamily="2" charset="0"/>
            </a:rPr>
          </a:br>
          <a:r>
            <a:rPr lang="en-US" sz="1600" b="1" dirty="0">
              <a:solidFill>
                <a:schemeClr val="tx1"/>
              </a:solidFill>
              <a:latin typeface="Barlow" panose="00000500000000000000" pitchFamily="2" charset="0"/>
            </a:rPr>
            <a:t>Collect RFID Wristbands</a:t>
          </a:r>
        </a:p>
        <a:p>
          <a:pPr algn="l"/>
          <a:endParaRPr lang="en-US" sz="1400" b="1" dirty="0">
            <a:solidFill>
              <a:schemeClr val="tx1"/>
            </a:solidFill>
            <a:latin typeface="Barlow" panose="00000500000000000000" pitchFamily="2" charset="0"/>
          </a:endParaRPr>
        </a:p>
        <a:p>
          <a:pPr algn="ctr" rtl="0"/>
          <a:r>
            <a:rPr lang="en-SG" sz="1400" dirty="0">
              <a:solidFill>
                <a:schemeClr val="tx1"/>
              </a:solidFill>
              <a:latin typeface="Barlow"/>
            </a:rPr>
            <a:t>Educators </a:t>
          </a:r>
          <a:r>
            <a:rPr lang="en-SG" sz="1400" dirty="0">
              <a:solidFill>
                <a:schemeClr val="tx1"/>
              </a:solidFill>
              <a:latin typeface="Barlow"/>
              <a:ea typeface="Calibri"/>
              <a:cs typeface="Calibri"/>
            </a:rPr>
            <a:t>to </a:t>
          </a:r>
          <a:r>
            <a:rPr lang="en-SG" sz="1400" dirty="0">
              <a:solidFill>
                <a:schemeClr val="tx1"/>
              </a:solidFill>
              <a:latin typeface="Barlow"/>
            </a:rPr>
            <a:t>collect RFID wristbands for </a:t>
          </a:r>
          <a:r>
            <a:rPr lang="en-SG" sz="1400" dirty="0">
              <a:solidFill>
                <a:schemeClr val="tx1"/>
              </a:solidFill>
              <a:latin typeface="Barlow"/>
              <a:ea typeface="Calibri"/>
              <a:cs typeface="Calibri"/>
            </a:rPr>
            <a:t>distribution to </a:t>
          </a:r>
          <a:r>
            <a:rPr lang="en-SG" sz="1400" dirty="0">
              <a:solidFill>
                <a:schemeClr val="tx1"/>
              </a:solidFill>
              <a:latin typeface="Barlow"/>
            </a:rPr>
            <a:t>each student at the entrance.</a:t>
          </a:r>
        </a:p>
      </dgm:t>
    </dgm:pt>
    <dgm:pt modelId="{CAA81FF3-5BAA-470A-AC55-A5DFD1D92A0B}" type="parTrans" cxnId="{E5F3B2A3-DF30-4935-9238-3D207EACA84A}">
      <dgm:prSet/>
      <dgm:spPr/>
      <dgm:t>
        <a:bodyPr/>
        <a:lstStyle/>
        <a:p>
          <a:pPr algn="l"/>
          <a:endParaRPr lang="en-SG" sz="1100">
            <a:latin typeface="Barlow" panose="00000500000000000000" pitchFamily="2" charset="0"/>
          </a:endParaRPr>
        </a:p>
      </dgm:t>
    </dgm:pt>
    <dgm:pt modelId="{EB995329-EB3B-44D0-B2D0-0A351F73CF43}" type="sibTrans" cxnId="{E5F3B2A3-DF30-4935-9238-3D207EACA84A}">
      <dgm:prSet/>
      <dgm:spPr/>
      <dgm:t>
        <a:bodyPr/>
        <a:lstStyle/>
        <a:p>
          <a:pPr algn="l"/>
          <a:endParaRPr lang="en-SG" sz="1100">
            <a:latin typeface="Barlow" panose="00000500000000000000" pitchFamily="2" charset="0"/>
          </a:endParaRPr>
        </a:p>
      </dgm:t>
    </dgm:pt>
    <dgm:pt modelId="{E7FFC599-244F-431A-9AA7-68F227B8A774}">
      <dgm:prSet phldrT="[Text]" phldr="0" custT="1"/>
      <dgm:spPr>
        <a:solidFill>
          <a:schemeClr val="accent6">
            <a:lumMod val="75000"/>
          </a:schemeClr>
        </a:solidFill>
      </dgm:spPr>
      <dgm:t>
        <a:bodyPr anchor="t"/>
        <a:lstStyle/>
        <a:p>
          <a:pPr algn="ctr"/>
          <a:r>
            <a:rPr lang="en-US" sz="1600" b="1" dirty="0">
              <a:solidFill>
                <a:schemeClr val="tx1"/>
              </a:solidFill>
              <a:latin typeface="Barlow" panose="00000500000000000000" pitchFamily="2" charset="0"/>
            </a:rPr>
            <a:t>Step 2: </a:t>
          </a:r>
          <a:br>
            <a:rPr lang="en-US" sz="1600" b="1" dirty="0">
              <a:solidFill>
                <a:schemeClr val="tx1"/>
              </a:solidFill>
              <a:latin typeface="Barlow" panose="00000500000000000000" pitchFamily="2" charset="0"/>
            </a:rPr>
          </a:br>
          <a:r>
            <a:rPr lang="en-US" sz="1600" b="1" dirty="0">
              <a:solidFill>
                <a:schemeClr val="tx1"/>
              </a:solidFill>
              <a:latin typeface="Barlow" panose="00000500000000000000" pitchFamily="2" charset="0"/>
            </a:rPr>
            <a:t>Register at </a:t>
          </a:r>
          <a:r>
            <a:rPr lang="en-US" sz="1600" b="1" dirty="0" err="1">
              <a:solidFill>
                <a:schemeClr val="tx1"/>
              </a:solidFill>
              <a:latin typeface="Barlow" panose="00000500000000000000" pitchFamily="2" charset="0"/>
            </a:rPr>
            <a:t>Biopool</a:t>
          </a:r>
          <a:endParaRPr lang="en-US" sz="1600" b="1" dirty="0">
            <a:solidFill>
              <a:schemeClr val="tx1"/>
            </a:solidFill>
            <a:latin typeface="Barlow" panose="00000500000000000000" pitchFamily="2" charset="0"/>
          </a:endParaRPr>
        </a:p>
        <a:p>
          <a:pPr algn="ctr" rtl="0"/>
          <a:br>
            <a:rPr lang="en-US" sz="1400" b="1" dirty="0">
              <a:solidFill>
                <a:schemeClr val="tx1"/>
              </a:solidFill>
              <a:latin typeface="Barlow"/>
            </a:rPr>
          </a:br>
          <a:r>
            <a:rPr lang="en-US" sz="1400" b="0" dirty="0">
              <a:solidFill>
                <a:schemeClr val="tx1"/>
              </a:solidFill>
              <a:latin typeface="Barlow"/>
              <a:ea typeface="Calibri"/>
              <a:cs typeface="Calibri"/>
            </a:rPr>
            <a:t>Group</a:t>
          </a:r>
          <a:r>
            <a:rPr lang="en-US" sz="1400" b="0" dirty="0">
              <a:solidFill>
                <a:schemeClr val="tx1"/>
              </a:solidFill>
              <a:latin typeface="Barlow"/>
            </a:rPr>
            <a:t> leader </a:t>
          </a:r>
          <a:r>
            <a:rPr lang="en-US" sz="1400" b="0" dirty="0">
              <a:solidFill>
                <a:schemeClr val="tx1"/>
              </a:solidFill>
              <a:latin typeface="Barlow"/>
              <a:ea typeface="Calibri"/>
              <a:cs typeface="Calibri"/>
            </a:rPr>
            <a:t>to activate</a:t>
          </a:r>
          <a:r>
            <a:rPr lang="en-US" sz="1400" dirty="0">
              <a:solidFill>
                <a:schemeClr val="tx1"/>
              </a:solidFill>
              <a:latin typeface="Barlow"/>
            </a:rPr>
            <a:t> a group profile at </a:t>
          </a:r>
          <a:r>
            <a:rPr lang="en-US" sz="1400" dirty="0" err="1">
              <a:solidFill>
                <a:schemeClr val="tx1"/>
              </a:solidFill>
              <a:latin typeface="Barlow"/>
            </a:rPr>
            <a:t>Biopool</a:t>
          </a:r>
          <a:r>
            <a:rPr lang="en-US" sz="1400" dirty="0">
              <a:solidFill>
                <a:schemeClr val="tx1"/>
              </a:solidFill>
              <a:latin typeface="Barlow"/>
            </a:rPr>
            <a:t>. Choose a username, </a:t>
          </a:r>
          <a:r>
            <a:rPr lang="en-US" sz="1400" dirty="0">
              <a:solidFill>
                <a:schemeClr val="tx1"/>
              </a:solidFill>
              <a:latin typeface="Barlow"/>
              <a:ea typeface="Calibri"/>
              <a:cs typeface="Calibri"/>
            </a:rPr>
            <a:t>create an avatar</a:t>
          </a:r>
          <a:r>
            <a:rPr lang="en-US" sz="1400" dirty="0">
              <a:solidFill>
                <a:schemeClr val="tx1"/>
              </a:solidFill>
              <a:latin typeface="Barlow"/>
            </a:rPr>
            <a:t>, and read the gameplay.</a:t>
          </a:r>
          <a:endParaRPr lang="en-SG" sz="1400" dirty="0">
            <a:solidFill>
              <a:schemeClr val="tx1"/>
            </a:solidFill>
            <a:latin typeface="Barlow"/>
          </a:endParaRPr>
        </a:p>
      </dgm:t>
    </dgm:pt>
    <dgm:pt modelId="{E6013707-9F73-4613-89FF-E650B323BBC3}" type="parTrans" cxnId="{43E95D45-7AE4-4CB3-9362-8C1D8F8C2D4A}">
      <dgm:prSet/>
      <dgm:spPr/>
      <dgm:t>
        <a:bodyPr/>
        <a:lstStyle/>
        <a:p>
          <a:pPr algn="l"/>
          <a:endParaRPr lang="en-SG" sz="1100">
            <a:latin typeface="Barlow" panose="00000500000000000000" pitchFamily="2" charset="0"/>
          </a:endParaRPr>
        </a:p>
      </dgm:t>
    </dgm:pt>
    <dgm:pt modelId="{87B9D4C1-A864-4626-8717-D6418384C4A6}" type="sibTrans" cxnId="{43E95D45-7AE4-4CB3-9362-8C1D8F8C2D4A}">
      <dgm:prSet/>
      <dgm:spPr/>
      <dgm:t>
        <a:bodyPr/>
        <a:lstStyle/>
        <a:p>
          <a:pPr algn="l"/>
          <a:endParaRPr lang="en-SG" sz="1100">
            <a:latin typeface="Barlow" panose="00000500000000000000" pitchFamily="2" charset="0"/>
          </a:endParaRPr>
        </a:p>
      </dgm:t>
    </dgm:pt>
    <dgm:pt modelId="{663291B1-5991-4C34-B817-7124C1955BBA}">
      <dgm:prSet phldrT="[Text]" phldr="0" custT="1"/>
      <dgm:spPr>
        <a:solidFill>
          <a:schemeClr val="accent6">
            <a:lumMod val="50000"/>
          </a:schemeClr>
        </a:solidFill>
      </dgm:spPr>
      <dgm:t>
        <a:bodyPr anchor="t"/>
        <a:lstStyle/>
        <a:p>
          <a:pPr algn="ctr"/>
          <a:r>
            <a:rPr lang="en-US" sz="1600" b="1" dirty="0">
              <a:solidFill>
                <a:schemeClr val="tx1"/>
              </a:solidFill>
              <a:latin typeface="Barlow" panose="00000500000000000000" pitchFamily="2" charset="0"/>
            </a:rPr>
            <a:t>Step 3: </a:t>
          </a:r>
          <a:br>
            <a:rPr lang="en-US" sz="1600" b="1" dirty="0">
              <a:solidFill>
                <a:schemeClr val="tx1"/>
              </a:solidFill>
              <a:latin typeface="Barlow" panose="00000500000000000000" pitchFamily="2" charset="0"/>
            </a:rPr>
          </a:br>
          <a:r>
            <a:rPr lang="en-US" sz="1600" b="1" dirty="0">
              <a:solidFill>
                <a:schemeClr val="tx1"/>
              </a:solidFill>
              <a:latin typeface="Barlow" panose="00000500000000000000" pitchFamily="2" charset="0"/>
            </a:rPr>
            <a:t>Explore and Earn Points</a:t>
          </a:r>
        </a:p>
        <a:p>
          <a:pPr algn="l"/>
          <a:endParaRPr lang="en-US" sz="1400" b="1" dirty="0">
            <a:solidFill>
              <a:schemeClr val="tx1"/>
            </a:solidFill>
            <a:latin typeface="Barlow" panose="00000500000000000000" pitchFamily="2" charset="0"/>
          </a:endParaRPr>
        </a:p>
        <a:p>
          <a:pPr algn="ctr" rtl="0"/>
          <a:r>
            <a:rPr lang="en-SG" sz="1400" dirty="0">
              <a:solidFill>
                <a:schemeClr val="tx1"/>
              </a:solidFill>
              <a:latin typeface="Barlow"/>
            </a:rPr>
            <a:t>Tap your wristband at </a:t>
          </a:r>
          <a:r>
            <a:rPr lang="en-SG" sz="1400" dirty="0">
              <a:solidFill>
                <a:schemeClr val="tx1"/>
              </a:solidFill>
              <a:latin typeface="Barlow"/>
              <a:ea typeface="Calibri"/>
              <a:cs typeface="Calibri"/>
            </a:rPr>
            <a:t>the </a:t>
          </a:r>
          <a:br>
            <a:rPr lang="en-SG" sz="1400" dirty="0">
              <a:solidFill>
                <a:schemeClr val="tx1"/>
              </a:solidFill>
              <a:latin typeface="Barlow"/>
            </a:rPr>
          </a:br>
          <a:r>
            <a:rPr lang="en-SG" sz="1400" dirty="0">
              <a:solidFill>
                <a:schemeClr val="tx1"/>
              </a:solidFill>
              <a:latin typeface="Barlow"/>
            </a:rPr>
            <a:t>interactive stations to earn </a:t>
          </a:r>
          <a:br>
            <a:rPr lang="en-SG" sz="1400" dirty="0">
              <a:solidFill>
                <a:schemeClr val="tx1"/>
              </a:solidFill>
              <a:latin typeface="Barlow"/>
            </a:rPr>
          </a:br>
          <a:r>
            <a:rPr lang="en-SG" sz="1400" dirty="0">
              <a:solidFill>
                <a:schemeClr val="tx1"/>
              </a:solidFill>
              <a:latin typeface="Barlow"/>
            </a:rPr>
            <a:t>group points.</a:t>
          </a:r>
        </a:p>
      </dgm:t>
    </dgm:pt>
    <dgm:pt modelId="{04F2C31D-726C-428B-A16B-68A892AAC81F}" type="parTrans" cxnId="{64D2A9EC-87F1-4FD3-95F5-65D01B3E8A9D}">
      <dgm:prSet/>
      <dgm:spPr/>
      <dgm:t>
        <a:bodyPr/>
        <a:lstStyle/>
        <a:p>
          <a:pPr algn="l"/>
          <a:endParaRPr lang="en-SG" sz="1100">
            <a:latin typeface="Barlow" panose="00000500000000000000" pitchFamily="2" charset="0"/>
          </a:endParaRPr>
        </a:p>
      </dgm:t>
    </dgm:pt>
    <dgm:pt modelId="{5A5B24BD-8E65-40DA-92F0-A1737EBE5673}" type="sibTrans" cxnId="{64D2A9EC-87F1-4FD3-95F5-65D01B3E8A9D}">
      <dgm:prSet/>
      <dgm:spPr/>
      <dgm:t>
        <a:bodyPr/>
        <a:lstStyle/>
        <a:p>
          <a:pPr algn="l"/>
          <a:endParaRPr lang="en-SG" sz="1100">
            <a:latin typeface="Barlow" panose="00000500000000000000" pitchFamily="2" charset="0"/>
          </a:endParaRPr>
        </a:p>
      </dgm:t>
    </dgm:pt>
    <dgm:pt modelId="{89377F1D-45D1-4C1C-837F-B5F12F156EAF}">
      <dgm:prSet phldrT="[Text]" phldr="0" custT="1"/>
      <dgm:spPr>
        <a:solidFill>
          <a:srgbClr val="A37F25"/>
        </a:solidFill>
      </dgm:spPr>
      <dgm:t>
        <a:bodyPr anchor="t"/>
        <a:lstStyle/>
        <a:p>
          <a:pPr algn="ctr"/>
          <a:r>
            <a:rPr lang="en-US" sz="1600" b="1" dirty="0">
              <a:solidFill>
                <a:schemeClr val="tx1"/>
              </a:solidFill>
              <a:latin typeface="Barlow" panose="00000500000000000000" pitchFamily="2" charset="0"/>
            </a:rPr>
            <a:t>Step 4: </a:t>
          </a:r>
          <a:br>
            <a:rPr lang="en-US" sz="1600" b="1" dirty="0">
              <a:solidFill>
                <a:schemeClr val="tx1"/>
              </a:solidFill>
              <a:latin typeface="Barlow" panose="00000500000000000000" pitchFamily="2" charset="0"/>
            </a:rPr>
          </a:br>
          <a:r>
            <a:rPr lang="en-US" sz="1600" b="1" dirty="0">
              <a:solidFill>
                <a:schemeClr val="tx1"/>
              </a:solidFill>
              <a:latin typeface="Barlow" panose="00000500000000000000" pitchFamily="2" charset="0"/>
            </a:rPr>
            <a:t>Track Game Progress</a:t>
          </a:r>
        </a:p>
        <a:p>
          <a:pPr algn="l"/>
          <a:endParaRPr lang="en-US" sz="1400" b="1" dirty="0">
            <a:solidFill>
              <a:schemeClr val="tx1"/>
            </a:solidFill>
            <a:latin typeface="Barlow" panose="00000500000000000000" pitchFamily="2" charset="0"/>
          </a:endParaRPr>
        </a:p>
        <a:p>
          <a:pPr algn="ctr"/>
          <a:r>
            <a:rPr lang="en-SG" sz="1400" dirty="0">
              <a:solidFill>
                <a:schemeClr val="tx1"/>
              </a:solidFill>
              <a:latin typeface="Barlow" panose="00000500000000000000" pitchFamily="2" charset="0"/>
            </a:rPr>
            <a:t>Scan the QR code on your wristband with a mobile device to view your group’s points and achievements in real time.</a:t>
          </a:r>
        </a:p>
      </dgm:t>
    </dgm:pt>
    <dgm:pt modelId="{38167665-CB44-4E27-8E37-BEDDFF00835A}" type="parTrans" cxnId="{F38061E0-E79B-41F3-BFD9-32669F77D794}">
      <dgm:prSet/>
      <dgm:spPr/>
      <dgm:t>
        <a:bodyPr/>
        <a:lstStyle/>
        <a:p>
          <a:pPr algn="l"/>
          <a:endParaRPr lang="en-SG" sz="1100"/>
        </a:p>
      </dgm:t>
    </dgm:pt>
    <dgm:pt modelId="{81B402F3-59F0-4E60-8661-17E007C6BCD1}" type="sibTrans" cxnId="{F38061E0-E79B-41F3-BFD9-32669F77D794}">
      <dgm:prSet/>
      <dgm:spPr/>
      <dgm:t>
        <a:bodyPr/>
        <a:lstStyle/>
        <a:p>
          <a:pPr algn="l"/>
          <a:endParaRPr lang="en-SG" sz="1100"/>
        </a:p>
      </dgm:t>
    </dgm:pt>
    <dgm:pt modelId="{06F17E15-17EA-4FD7-BCB4-482B21EA467F}" type="pres">
      <dgm:prSet presAssocID="{CE9B10A1-CFC3-48AA-A145-6FFBF6550834}" presName="Name0" presStyleCnt="0">
        <dgm:presLayoutVars>
          <dgm:dir/>
          <dgm:resizeHandles val="exact"/>
        </dgm:presLayoutVars>
      </dgm:prSet>
      <dgm:spPr/>
    </dgm:pt>
    <dgm:pt modelId="{8A0AB5FC-D76F-44C3-92EF-90996E320C8A}" type="pres">
      <dgm:prSet presAssocID="{CE9B10A1-CFC3-48AA-A145-6FFBF6550834}" presName="fgShape" presStyleLbl="fgShp" presStyleIdx="0" presStyleCnt="1" custFlipVert="1" custScaleY="76299" custLinFactY="53455" custLinFactNeighborX="798" custLinFactNeighborY="100000"/>
      <dgm:spPr>
        <a:prstGeom prst="rightArrow">
          <a:avLst/>
        </a:prstGeom>
        <a:solidFill>
          <a:schemeClr val="accent6">
            <a:lumMod val="10000"/>
          </a:schemeClr>
        </a:solidFill>
        <a:ln>
          <a:noFill/>
        </a:ln>
      </dgm:spPr>
    </dgm:pt>
    <dgm:pt modelId="{714140FE-529B-4E9C-B494-A956D2F8CD85}" type="pres">
      <dgm:prSet presAssocID="{CE9B10A1-CFC3-48AA-A145-6FFBF6550834}" presName="linComp" presStyleCnt="0"/>
      <dgm:spPr/>
    </dgm:pt>
    <dgm:pt modelId="{AC5DD94B-A632-490E-BA39-84DC8BE19942}" type="pres">
      <dgm:prSet presAssocID="{16CCFF88-10D8-44DD-AED1-DE671916A667}" presName="compNode" presStyleCnt="0"/>
      <dgm:spPr/>
    </dgm:pt>
    <dgm:pt modelId="{DCFF2319-C264-484C-844F-91489120DB9C}" type="pres">
      <dgm:prSet presAssocID="{16CCFF88-10D8-44DD-AED1-DE671916A667}" presName="bkgdShape" presStyleLbl="node1" presStyleIdx="0" presStyleCnt="4"/>
      <dgm:spPr/>
    </dgm:pt>
    <dgm:pt modelId="{217226AC-DD25-4FCC-88F3-DCC2206A1C28}" type="pres">
      <dgm:prSet presAssocID="{16CCFF88-10D8-44DD-AED1-DE671916A667}" presName="nodeTx" presStyleLbl="node1" presStyleIdx="0" presStyleCnt="4">
        <dgm:presLayoutVars>
          <dgm:bulletEnabled val="1"/>
        </dgm:presLayoutVars>
      </dgm:prSet>
      <dgm:spPr/>
    </dgm:pt>
    <dgm:pt modelId="{AE6462DC-FCB4-4BE2-914C-CD0EFF15973B}" type="pres">
      <dgm:prSet presAssocID="{16CCFF88-10D8-44DD-AED1-DE671916A667}" presName="invisiNode" presStyleLbl="node1" presStyleIdx="0" presStyleCnt="4"/>
      <dgm:spPr/>
    </dgm:pt>
    <dgm:pt modelId="{5D5909F5-ED5F-4767-80AA-EC67FA14EBC3}" type="pres">
      <dgm:prSet presAssocID="{16CCFF88-10D8-44DD-AED1-DE671916A667}" presName="imagNode" presStyleLbl="fgImgPlace1" presStyleIdx="0" presStyleCnt="4"/>
      <dgm:spPr>
        <a:blipFill rotWithShape="1">
          <a:blip xmlns:r="http://schemas.openxmlformats.org/officeDocument/2006/relationships" r:embed="rId1"/>
          <a:srcRect/>
          <a:stretch>
            <a:fillRect l="-27000" r="-27000"/>
          </a:stretch>
        </a:blipFill>
      </dgm:spPr>
    </dgm:pt>
    <dgm:pt modelId="{C051BB50-FB46-4807-B090-CE7E03D600E3}" type="pres">
      <dgm:prSet presAssocID="{EB995329-EB3B-44D0-B2D0-0A351F73CF43}" presName="sibTrans" presStyleLbl="sibTrans2D1" presStyleIdx="0" presStyleCnt="0"/>
      <dgm:spPr/>
    </dgm:pt>
    <dgm:pt modelId="{5E6A0B2E-F247-43E9-B6D5-2B8C17DA18B3}" type="pres">
      <dgm:prSet presAssocID="{E7FFC599-244F-431A-9AA7-68F227B8A774}" presName="compNode" presStyleCnt="0"/>
      <dgm:spPr/>
    </dgm:pt>
    <dgm:pt modelId="{D66EFFEB-B794-4F31-9778-3802CB75067B}" type="pres">
      <dgm:prSet presAssocID="{E7FFC599-244F-431A-9AA7-68F227B8A774}" presName="bkgdShape" presStyleLbl="node1" presStyleIdx="1" presStyleCnt="4"/>
      <dgm:spPr/>
    </dgm:pt>
    <dgm:pt modelId="{D7A061B4-B5C9-41D5-A8D1-0F13CC7AFCAF}" type="pres">
      <dgm:prSet presAssocID="{E7FFC599-244F-431A-9AA7-68F227B8A774}" presName="nodeTx" presStyleLbl="node1" presStyleIdx="1" presStyleCnt="4">
        <dgm:presLayoutVars>
          <dgm:bulletEnabled val="1"/>
        </dgm:presLayoutVars>
      </dgm:prSet>
      <dgm:spPr/>
    </dgm:pt>
    <dgm:pt modelId="{A7654831-EDB0-4A1C-B1C6-30401BCC6F3B}" type="pres">
      <dgm:prSet presAssocID="{E7FFC599-244F-431A-9AA7-68F227B8A774}" presName="invisiNode" presStyleLbl="node1" presStyleIdx="1" presStyleCnt="4"/>
      <dgm:spPr/>
    </dgm:pt>
    <dgm:pt modelId="{EFD6A77B-F6E8-43D2-BA86-9F7D8F4A77B6}" type="pres">
      <dgm:prSet presAssocID="{E7FFC599-244F-431A-9AA7-68F227B8A774}" presName="imagNode" presStyleLbl="fgImgPlace1" presStyleIdx="1" presStyleCnt="4"/>
      <dgm:spPr>
        <a:blipFill rotWithShape="1">
          <a:blip xmlns:r="http://schemas.openxmlformats.org/officeDocument/2006/relationships" r:embed="rId2"/>
          <a:srcRect/>
          <a:stretch>
            <a:fillRect l="-23000" r="-23000"/>
          </a:stretch>
        </a:blipFill>
      </dgm:spPr>
    </dgm:pt>
    <dgm:pt modelId="{16FF1E62-5A7B-4E2E-87D6-A533EDF05584}" type="pres">
      <dgm:prSet presAssocID="{87B9D4C1-A864-4626-8717-D6418384C4A6}" presName="sibTrans" presStyleLbl="sibTrans2D1" presStyleIdx="0" presStyleCnt="0"/>
      <dgm:spPr/>
    </dgm:pt>
    <dgm:pt modelId="{581D5863-4F62-4563-8B06-9C0F26B040DF}" type="pres">
      <dgm:prSet presAssocID="{663291B1-5991-4C34-B817-7124C1955BBA}" presName="compNode" presStyleCnt="0"/>
      <dgm:spPr/>
    </dgm:pt>
    <dgm:pt modelId="{EBD6A616-552C-4955-BE93-38CD214C28A4}" type="pres">
      <dgm:prSet presAssocID="{663291B1-5991-4C34-B817-7124C1955BBA}" presName="bkgdShape" presStyleLbl="node1" presStyleIdx="2" presStyleCnt="4"/>
      <dgm:spPr/>
    </dgm:pt>
    <dgm:pt modelId="{424E5AE2-13A8-4DDF-9C21-A4381027B475}" type="pres">
      <dgm:prSet presAssocID="{663291B1-5991-4C34-B817-7124C1955BBA}" presName="nodeTx" presStyleLbl="node1" presStyleIdx="2" presStyleCnt="4">
        <dgm:presLayoutVars>
          <dgm:bulletEnabled val="1"/>
        </dgm:presLayoutVars>
      </dgm:prSet>
      <dgm:spPr/>
    </dgm:pt>
    <dgm:pt modelId="{08F584DD-0854-48A0-9A77-D5D744B4CE45}" type="pres">
      <dgm:prSet presAssocID="{663291B1-5991-4C34-B817-7124C1955BBA}" presName="invisiNode" presStyleLbl="node1" presStyleIdx="2" presStyleCnt="4"/>
      <dgm:spPr/>
    </dgm:pt>
    <dgm:pt modelId="{C519390F-5E2D-42B9-989A-3D242BA6E1DC}" type="pres">
      <dgm:prSet presAssocID="{663291B1-5991-4C34-B817-7124C1955BBA}" presName="imagNode" presStyleLbl="fgImgPlace1" presStyleIdx="2" presStyleCnt="4"/>
      <dgm:spPr>
        <a:blipFill rotWithShape="1">
          <a:blip xmlns:r="http://schemas.openxmlformats.org/officeDocument/2006/relationships" r:embed="rId3"/>
          <a:srcRect/>
          <a:stretch>
            <a:fillRect l="-26000" r="-26000"/>
          </a:stretch>
        </a:blipFill>
      </dgm:spPr>
    </dgm:pt>
    <dgm:pt modelId="{F677357B-5E78-4E33-938D-7CE8A298265B}" type="pres">
      <dgm:prSet presAssocID="{5A5B24BD-8E65-40DA-92F0-A1737EBE5673}" presName="sibTrans" presStyleLbl="sibTrans2D1" presStyleIdx="0" presStyleCnt="0"/>
      <dgm:spPr/>
    </dgm:pt>
    <dgm:pt modelId="{E8FAD635-B9F4-4C14-8644-0CDA59283FCC}" type="pres">
      <dgm:prSet presAssocID="{89377F1D-45D1-4C1C-837F-B5F12F156EAF}" presName="compNode" presStyleCnt="0"/>
      <dgm:spPr/>
    </dgm:pt>
    <dgm:pt modelId="{1192EFB1-919B-4537-A861-A51BAF1B8A01}" type="pres">
      <dgm:prSet presAssocID="{89377F1D-45D1-4C1C-837F-B5F12F156EAF}" presName="bkgdShape" presStyleLbl="node1" presStyleIdx="3" presStyleCnt="4"/>
      <dgm:spPr/>
    </dgm:pt>
    <dgm:pt modelId="{2ADEEFC6-2C9F-46F9-8F3F-D8E76BEF12ED}" type="pres">
      <dgm:prSet presAssocID="{89377F1D-45D1-4C1C-837F-B5F12F156EAF}" presName="nodeTx" presStyleLbl="node1" presStyleIdx="3" presStyleCnt="4">
        <dgm:presLayoutVars>
          <dgm:bulletEnabled val="1"/>
        </dgm:presLayoutVars>
      </dgm:prSet>
      <dgm:spPr/>
    </dgm:pt>
    <dgm:pt modelId="{9014E72A-8497-4C08-8FCE-6484F5DDB70C}" type="pres">
      <dgm:prSet presAssocID="{89377F1D-45D1-4C1C-837F-B5F12F156EAF}" presName="invisiNode" presStyleLbl="node1" presStyleIdx="3" presStyleCnt="4"/>
      <dgm:spPr/>
    </dgm:pt>
    <dgm:pt modelId="{E39EFFDE-2A6B-4A13-8873-58B4944FC966}" type="pres">
      <dgm:prSet presAssocID="{89377F1D-45D1-4C1C-837F-B5F12F156EAF}" presName="imagNode" presStyleLbl="fgImgPlace1" presStyleIdx="3" presStyleCnt="4"/>
      <dgm:spPr>
        <a:blipFill rotWithShape="1">
          <a:blip xmlns:r="http://schemas.openxmlformats.org/officeDocument/2006/relationships" r:embed="rId4"/>
          <a:srcRect/>
          <a:stretch>
            <a:fillRect l="-26000" r="-26000"/>
          </a:stretch>
        </a:blipFill>
      </dgm:spPr>
    </dgm:pt>
  </dgm:ptLst>
  <dgm:cxnLst>
    <dgm:cxn modelId="{B297035D-229B-47F9-A771-57CF368FA3FA}" type="presOf" srcId="{16CCFF88-10D8-44DD-AED1-DE671916A667}" destId="{217226AC-DD25-4FCC-88F3-DCC2206A1C28}" srcOrd="1" destOrd="0" presId="urn:microsoft.com/office/officeart/2005/8/layout/hList7"/>
    <dgm:cxn modelId="{43E95D45-7AE4-4CB3-9362-8C1D8F8C2D4A}" srcId="{CE9B10A1-CFC3-48AA-A145-6FFBF6550834}" destId="{E7FFC599-244F-431A-9AA7-68F227B8A774}" srcOrd="1" destOrd="0" parTransId="{E6013707-9F73-4613-89FF-E650B323BBC3}" sibTransId="{87B9D4C1-A864-4626-8717-D6418384C4A6}"/>
    <dgm:cxn modelId="{C727FA6A-2DC9-4954-B522-B91833EED510}" type="presOf" srcId="{16CCFF88-10D8-44DD-AED1-DE671916A667}" destId="{DCFF2319-C264-484C-844F-91489120DB9C}" srcOrd="0" destOrd="0" presId="urn:microsoft.com/office/officeart/2005/8/layout/hList7"/>
    <dgm:cxn modelId="{87CBC44B-1B29-4C7C-8FE9-B6C34773205C}" type="presOf" srcId="{663291B1-5991-4C34-B817-7124C1955BBA}" destId="{EBD6A616-552C-4955-BE93-38CD214C28A4}" srcOrd="0" destOrd="0" presId="urn:microsoft.com/office/officeart/2005/8/layout/hList7"/>
    <dgm:cxn modelId="{410BCD7E-7229-4ACD-80BE-B18E85431CF5}" type="presOf" srcId="{5A5B24BD-8E65-40DA-92F0-A1737EBE5673}" destId="{F677357B-5E78-4E33-938D-7CE8A298265B}" srcOrd="0" destOrd="0" presId="urn:microsoft.com/office/officeart/2005/8/layout/hList7"/>
    <dgm:cxn modelId="{0CE5EC9C-BD40-45E4-843A-B42B30627B99}" type="presOf" srcId="{E7FFC599-244F-431A-9AA7-68F227B8A774}" destId="{D66EFFEB-B794-4F31-9778-3802CB75067B}" srcOrd="0" destOrd="0" presId="urn:microsoft.com/office/officeart/2005/8/layout/hList7"/>
    <dgm:cxn modelId="{E5F3B2A3-DF30-4935-9238-3D207EACA84A}" srcId="{CE9B10A1-CFC3-48AA-A145-6FFBF6550834}" destId="{16CCFF88-10D8-44DD-AED1-DE671916A667}" srcOrd="0" destOrd="0" parTransId="{CAA81FF3-5BAA-470A-AC55-A5DFD1D92A0B}" sibTransId="{EB995329-EB3B-44D0-B2D0-0A351F73CF43}"/>
    <dgm:cxn modelId="{8F969DAD-BFB4-4D28-96AA-B54ADB2E3E4B}" type="presOf" srcId="{EB995329-EB3B-44D0-B2D0-0A351F73CF43}" destId="{C051BB50-FB46-4807-B090-CE7E03D600E3}" srcOrd="0" destOrd="0" presId="urn:microsoft.com/office/officeart/2005/8/layout/hList7"/>
    <dgm:cxn modelId="{8BD562D3-9399-4FEA-82C8-999630FD121F}" type="presOf" srcId="{89377F1D-45D1-4C1C-837F-B5F12F156EAF}" destId="{1192EFB1-919B-4537-A861-A51BAF1B8A01}" srcOrd="0" destOrd="0" presId="urn:microsoft.com/office/officeart/2005/8/layout/hList7"/>
    <dgm:cxn modelId="{C00DB5D8-504D-4EA3-8735-E52124AA70C5}" type="presOf" srcId="{E7FFC599-244F-431A-9AA7-68F227B8A774}" destId="{D7A061B4-B5C9-41D5-A8D1-0F13CC7AFCAF}" srcOrd="1" destOrd="0" presId="urn:microsoft.com/office/officeart/2005/8/layout/hList7"/>
    <dgm:cxn modelId="{F38061E0-E79B-41F3-BFD9-32669F77D794}" srcId="{CE9B10A1-CFC3-48AA-A145-6FFBF6550834}" destId="{89377F1D-45D1-4C1C-837F-B5F12F156EAF}" srcOrd="3" destOrd="0" parTransId="{38167665-CB44-4E27-8E37-BEDDFF00835A}" sibTransId="{81B402F3-59F0-4E60-8661-17E007C6BCD1}"/>
    <dgm:cxn modelId="{64D2A9EC-87F1-4FD3-95F5-65D01B3E8A9D}" srcId="{CE9B10A1-CFC3-48AA-A145-6FFBF6550834}" destId="{663291B1-5991-4C34-B817-7124C1955BBA}" srcOrd="2" destOrd="0" parTransId="{04F2C31D-726C-428B-A16B-68A892AAC81F}" sibTransId="{5A5B24BD-8E65-40DA-92F0-A1737EBE5673}"/>
    <dgm:cxn modelId="{81D1EBEE-0A32-4C0A-A0F7-17128E53E828}" type="presOf" srcId="{89377F1D-45D1-4C1C-837F-B5F12F156EAF}" destId="{2ADEEFC6-2C9F-46F9-8F3F-D8E76BEF12ED}" srcOrd="1" destOrd="0" presId="urn:microsoft.com/office/officeart/2005/8/layout/hList7"/>
    <dgm:cxn modelId="{24941BF2-5762-4AA1-839E-B26D8B5ED572}" type="presOf" srcId="{663291B1-5991-4C34-B817-7124C1955BBA}" destId="{424E5AE2-13A8-4DDF-9C21-A4381027B475}" srcOrd="1" destOrd="0" presId="urn:microsoft.com/office/officeart/2005/8/layout/hList7"/>
    <dgm:cxn modelId="{5278C8F2-0F6C-4590-A25E-EC63AEF80699}" type="presOf" srcId="{CE9B10A1-CFC3-48AA-A145-6FFBF6550834}" destId="{06F17E15-17EA-4FD7-BCB4-482B21EA467F}" srcOrd="0" destOrd="0" presId="urn:microsoft.com/office/officeart/2005/8/layout/hList7"/>
    <dgm:cxn modelId="{89110DF4-B6B8-4069-AA91-D42D2F044FEA}" type="presOf" srcId="{87B9D4C1-A864-4626-8717-D6418384C4A6}" destId="{16FF1E62-5A7B-4E2E-87D6-A533EDF05584}" srcOrd="0" destOrd="0" presId="urn:microsoft.com/office/officeart/2005/8/layout/hList7"/>
    <dgm:cxn modelId="{AE61C5C1-E43A-453C-9833-CDC04A6DAC1B}" type="presParOf" srcId="{06F17E15-17EA-4FD7-BCB4-482B21EA467F}" destId="{8A0AB5FC-D76F-44C3-92EF-90996E320C8A}" srcOrd="0" destOrd="0" presId="urn:microsoft.com/office/officeart/2005/8/layout/hList7"/>
    <dgm:cxn modelId="{81CA9826-35B4-4EE6-8EB6-748655FB5E8B}" type="presParOf" srcId="{06F17E15-17EA-4FD7-BCB4-482B21EA467F}" destId="{714140FE-529B-4E9C-B494-A956D2F8CD85}" srcOrd="1" destOrd="0" presId="urn:microsoft.com/office/officeart/2005/8/layout/hList7"/>
    <dgm:cxn modelId="{646E738A-B752-4C9E-B09E-96F1DFBB7782}" type="presParOf" srcId="{714140FE-529B-4E9C-B494-A956D2F8CD85}" destId="{AC5DD94B-A632-490E-BA39-84DC8BE19942}" srcOrd="0" destOrd="0" presId="urn:microsoft.com/office/officeart/2005/8/layout/hList7"/>
    <dgm:cxn modelId="{A76B90F1-4EC1-42C5-AC31-706C1A805F5C}" type="presParOf" srcId="{AC5DD94B-A632-490E-BA39-84DC8BE19942}" destId="{DCFF2319-C264-484C-844F-91489120DB9C}" srcOrd="0" destOrd="0" presId="urn:microsoft.com/office/officeart/2005/8/layout/hList7"/>
    <dgm:cxn modelId="{00F1979C-8524-461A-A0E7-DDC65F49ACB4}" type="presParOf" srcId="{AC5DD94B-A632-490E-BA39-84DC8BE19942}" destId="{217226AC-DD25-4FCC-88F3-DCC2206A1C28}" srcOrd="1" destOrd="0" presId="urn:microsoft.com/office/officeart/2005/8/layout/hList7"/>
    <dgm:cxn modelId="{E050FCAB-7D9A-411D-8E44-58B82D57ADCE}" type="presParOf" srcId="{AC5DD94B-A632-490E-BA39-84DC8BE19942}" destId="{AE6462DC-FCB4-4BE2-914C-CD0EFF15973B}" srcOrd="2" destOrd="0" presId="urn:microsoft.com/office/officeart/2005/8/layout/hList7"/>
    <dgm:cxn modelId="{777EA3A7-7B1E-4AFA-B4EF-F242DDE09272}" type="presParOf" srcId="{AC5DD94B-A632-490E-BA39-84DC8BE19942}" destId="{5D5909F5-ED5F-4767-80AA-EC67FA14EBC3}" srcOrd="3" destOrd="0" presId="urn:microsoft.com/office/officeart/2005/8/layout/hList7"/>
    <dgm:cxn modelId="{039B6C13-3503-4F0D-A984-3A431835F634}" type="presParOf" srcId="{714140FE-529B-4E9C-B494-A956D2F8CD85}" destId="{C051BB50-FB46-4807-B090-CE7E03D600E3}" srcOrd="1" destOrd="0" presId="urn:microsoft.com/office/officeart/2005/8/layout/hList7"/>
    <dgm:cxn modelId="{DC5EB900-2E5B-4E2B-9E9D-230B9A735D0D}" type="presParOf" srcId="{714140FE-529B-4E9C-B494-A956D2F8CD85}" destId="{5E6A0B2E-F247-43E9-B6D5-2B8C17DA18B3}" srcOrd="2" destOrd="0" presId="urn:microsoft.com/office/officeart/2005/8/layout/hList7"/>
    <dgm:cxn modelId="{8F4A7196-0076-4AA6-B89A-4A24DDEB39CA}" type="presParOf" srcId="{5E6A0B2E-F247-43E9-B6D5-2B8C17DA18B3}" destId="{D66EFFEB-B794-4F31-9778-3802CB75067B}" srcOrd="0" destOrd="0" presId="urn:microsoft.com/office/officeart/2005/8/layout/hList7"/>
    <dgm:cxn modelId="{2400E9DE-FE36-4F62-B052-5DA41283F8D5}" type="presParOf" srcId="{5E6A0B2E-F247-43E9-B6D5-2B8C17DA18B3}" destId="{D7A061B4-B5C9-41D5-A8D1-0F13CC7AFCAF}" srcOrd="1" destOrd="0" presId="urn:microsoft.com/office/officeart/2005/8/layout/hList7"/>
    <dgm:cxn modelId="{BCFCE368-395C-4B6D-9799-A04D92440BA7}" type="presParOf" srcId="{5E6A0B2E-F247-43E9-B6D5-2B8C17DA18B3}" destId="{A7654831-EDB0-4A1C-B1C6-30401BCC6F3B}" srcOrd="2" destOrd="0" presId="urn:microsoft.com/office/officeart/2005/8/layout/hList7"/>
    <dgm:cxn modelId="{2AB6E7D9-B463-4D73-94EC-5A9E5429F927}" type="presParOf" srcId="{5E6A0B2E-F247-43E9-B6D5-2B8C17DA18B3}" destId="{EFD6A77B-F6E8-43D2-BA86-9F7D8F4A77B6}" srcOrd="3" destOrd="0" presId="urn:microsoft.com/office/officeart/2005/8/layout/hList7"/>
    <dgm:cxn modelId="{77D96789-6E79-42F5-BF8C-EAAC19CA2BD3}" type="presParOf" srcId="{714140FE-529B-4E9C-B494-A956D2F8CD85}" destId="{16FF1E62-5A7B-4E2E-87D6-A533EDF05584}" srcOrd="3" destOrd="0" presId="urn:microsoft.com/office/officeart/2005/8/layout/hList7"/>
    <dgm:cxn modelId="{D8EF3135-5EDE-4A59-AADE-98B641493158}" type="presParOf" srcId="{714140FE-529B-4E9C-B494-A956D2F8CD85}" destId="{581D5863-4F62-4563-8B06-9C0F26B040DF}" srcOrd="4" destOrd="0" presId="urn:microsoft.com/office/officeart/2005/8/layout/hList7"/>
    <dgm:cxn modelId="{7AA298D9-6779-4F6B-824D-C14BD414A907}" type="presParOf" srcId="{581D5863-4F62-4563-8B06-9C0F26B040DF}" destId="{EBD6A616-552C-4955-BE93-38CD214C28A4}" srcOrd="0" destOrd="0" presId="urn:microsoft.com/office/officeart/2005/8/layout/hList7"/>
    <dgm:cxn modelId="{473648F7-F24C-4F93-9A25-45A0F3D5C0F3}" type="presParOf" srcId="{581D5863-4F62-4563-8B06-9C0F26B040DF}" destId="{424E5AE2-13A8-4DDF-9C21-A4381027B475}" srcOrd="1" destOrd="0" presId="urn:microsoft.com/office/officeart/2005/8/layout/hList7"/>
    <dgm:cxn modelId="{0B26B309-5BD8-4A95-8818-438F31D55287}" type="presParOf" srcId="{581D5863-4F62-4563-8B06-9C0F26B040DF}" destId="{08F584DD-0854-48A0-9A77-D5D744B4CE45}" srcOrd="2" destOrd="0" presId="urn:microsoft.com/office/officeart/2005/8/layout/hList7"/>
    <dgm:cxn modelId="{F7B4889C-37EB-4021-957E-2B813C04724F}" type="presParOf" srcId="{581D5863-4F62-4563-8B06-9C0F26B040DF}" destId="{C519390F-5E2D-42B9-989A-3D242BA6E1DC}" srcOrd="3" destOrd="0" presId="urn:microsoft.com/office/officeart/2005/8/layout/hList7"/>
    <dgm:cxn modelId="{468312DA-0DA6-46D8-9E75-C9514FAE532A}" type="presParOf" srcId="{714140FE-529B-4E9C-B494-A956D2F8CD85}" destId="{F677357B-5E78-4E33-938D-7CE8A298265B}" srcOrd="5" destOrd="0" presId="urn:microsoft.com/office/officeart/2005/8/layout/hList7"/>
    <dgm:cxn modelId="{2F215A15-D59B-4453-ABB4-3D835275FB79}" type="presParOf" srcId="{714140FE-529B-4E9C-B494-A956D2F8CD85}" destId="{E8FAD635-B9F4-4C14-8644-0CDA59283FCC}" srcOrd="6" destOrd="0" presId="urn:microsoft.com/office/officeart/2005/8/layout/hList7"/>
    <dgm:cxn modelId="{2C0A7A1D-B17E-414F-A0A2-E262B227872B}" type="presParOf" srcId="{E8FAD635-B9F4-4C14-8644-0CDA59283FCC}" destId="{1192EFB1-919B-4537-A861-A51BAF1B8A01}" srcOrd="0" destOrd="0" presId="urn:microsoft.com/office/officeart/2005/8/layout/hList7"/>
    <dgm:cxn modelId="{CFCCDC27-4038-431F-AAE4-C69EFD6DC561}" type="presParOf" srcId="{E8FAD635-B9F4-4C14-8644-0CDA59283FCC}" destId="{2ADEEFC6-2C9F-46F9-8F3F-D8E76BEF12ED}" srcOrd="1" destOrd="0" presId="urn:microsoft.com/office/officeart/2005/8/layout/hList7"/>
    <dgm:cxn modelId="{3F42E6C0-ADC9-46A7-B715-4546DB432E0C}" type="presParOf" srcId="{E8FAD635-B9F4-4C14-8644-0CDA59283FCC}" destId="{9014E72A-8497-4C08-8FCE-6484F5DDB70C}" srcOrd="2" destOrd="0" presId="urn:microsoft.com/office/officeart/2005/8/layout/hList7"/>
    <dgm:cxn modelId="{B07F84B4-07D1-4F94-80B9-11E7D3FDA5F6}" type="presParOf" srcId="{E8FAD635-B9F4-4C14-8644-0CDA59283FCC}" destId="{E39EFFDE-2A6B-4A13-8873-58B4944FC966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CFF2319-C264-484C-844F-91489120DB9C}">
      <dsp:nvSpPr>
        <dsp:cNvPr id="0" name=""/>
        <dsp:cNvSpPr/>
      </dsp:nvSpPr>
      <dsp:spPr>
        <a:xfrm>
          <a:off x="2673" y="0"/>
          <a:ext cx="2802593" cy="3604913"/>
        </a:xfrm>
        <a:prstGeom prst="roundRect">
          <a:avLst>
            <a:gd name="adj" fmla="val 10000"/>
          </a:avLst>
        </a:prstGeom>
        <a:solidFill>
          <a:schemeClr val="accent6">
            <a:lumMod val="9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>
              <a:solidFill>
                <a:schemeClr val="tx1"/>
              </a:solidFill>
              <a:latin typeface="Barlow" panose="00000500000000000000" pitchFamily="2" charset="0"/>
            </a:rPr>
            <a:t>Step 1: </a:t>
          </a:r>
          <a:br>
            <a:rPr lang="en-US" sz="1600" b="1" kern="1200" dirty="0">
              <a:solidFill>
                <a:schemeClr val="tx1"/>
              </a:solidFill>
              <a:latin typeface="Barlow" panose="00000500000000000000" pitchFamily="2" charset="0"/>
            </a:rPr>
          </a:br>
          <a:r>
            <a:rPr lang="en-US" sz="1600" b="1" kern="1200" dirty="0">
              <a:solidFill>
                <a:schemeClr val="tx1"/>
              </a:solidFill>
              <a:latin typeface="Barlow" panose="00000500000000000000" pitchFamily="2" charset="0"/>
            </a:rPr>
            <a:t>Collect RFID Wristbands</a:t>
          </a: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400" b="1" kern="1200" dirty="0">
            <a:solidFill>
              <a:schemeClr val="tx1"/>
            </a:solidFill>
            <a:latin typeface="Barlow" panose="00000500000000000000" pitchFamily="2" charset="0"/>
          </a:endParaRPr>
        </a:p>
        <a:p>
          <a:pPr marL="0" lvl="0" indent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SG" sz="1400" kern="1200" dirty="0">
              <a:solidFill>
                <a:schemeClr val="tx1"/>
              </a:solidFill>
              <a:latin typeface="Barlow"/>
            </a:rPr>
            <a:t>Educators </a:t>
          </a:r>
          <a:r>
            <a:rPr lang="en-SG" sz="1400" kern="1200" dirty="0">
              <a:solidFill>
                <a:schemeClr val="tx1"/>
              </a:solidFill>
              <a:latin typeface="Barlow"/>
              <a:ea typeface="Calibri"/>
              <a:cs typeface="Calibri"/>
            </a:rPr>
            <a:t>to </a:t>
          </a:r>
          <a:r>
            <a:rPr lang="en-SG" sz="1400" kern="1200" dirty="0">
              <a:solidFill>
                <a:schemeClr val="tx1"/>
              </a:solidFill>
              <a:latin typeface="Barlow"/>
            </a:rPr>
            <a:t>collect RFID wristbands for </a:t>
          </a:r>
          <a:r>
            <a:rPr lang="en-SG" sz="1400" kern="1200" dirty="0">
              <a:solidFill>
                <a:schemeClr val="tx1"/>
              </a:solidFill>
              <a:latin typeface="Barlow"/>
              <a:ea typeface="Calibri"/>
              <a:cs typeface="Calibri"/>
            </a:rPr>
            <a:t>distribution to </a:t>
          </a:r>
          <a:r>
            <a:rPr lang="en-SG" sz="1400" kern="1200" dirty="0">
              <a:solidFill>
                <a:schemeClr val="tx1"/>
              </a:solidFill>
              <a:latin typeface="Barlow"/>
            </a:rPr>
            <a:t>each student at the entrance.</a:t>
          </a:r>
        </a:p>
      </dsp:txBody>
      <dsp:txXfrm>
        <a:off x="2673" y="1441965"/>
        <a:ext cx="2802593" cy="1441965"/>
      </dsp:txXfrm>
    </dsp:sp>
    <dsp:sp modelId="{5D5909F5-ED5F-4767-80AA-EC67FA14EBC3}">
      <dsp:nvSpPr>
        <dsp:cNvPr id="0" name=""/>
        <dsp:cNvSpPr/>
      </dsp:nvSpPr>
      <dsp:spPr>
        <a:xfrm>
          <a:off x="803752" y="216294"/>
          <a:ext cx="1200436" cy="1200436"/>
        </a:xfrm>
        <a:prstGeom prst="ellipse">
          <a:avLst/>
        </a:prstGeom>
        <a:blipFill rotWithShape="1">
          <a:blip xmlns:r="http://schemas.openxmlformats.org/officeDocument/2006/relationships" r:embed="rId1"/>
          <a:srcRect/>
          <a:stretch>
            <a:fillRect l="-27000" r="-27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66EFFEB-B794-4F31-9778-3802CB75067B}">
      <dsp:nvSpPr>
        <dsp:cNvPr id="0" name=""/>
        <dsp:cNvSpPr/>
      </dsp:nvSpPr>
      <dsp:spPr>
        <a:xfrm>
          <a:off x="2889345" y="0"/>
          <a:ext cx="2802593" cy="3604913"/>
        </a:xfrm>
        <a:prstGeom prst="roundRect">
          <a:avLst>
            <a:gd name="adj" fmla="val 10000"/>
          </a:avLst>
        </a:prstGeom>
        <a:solidFill>
          <a:schemeClr val="accent6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>
              <a:solidFill>
                <a:schemeClr val="tx1"/>
              </a:solidFill>
              <a:latin typeface="Barlow" panose="00000500000000000000" pitchFamily="2" charset="0"/>
            </a:rPr>
            <a:t>Step 2: </a:t>
          </a:r>
          <a:br>
            <a:rPr lang="en-US" sz="1600" b="1" kern="1200" dirty="0">
              <a:solidFill>
                <a:schemeClr val="tx1"/>
              </a:solidFill>
              <a:latin typeface="Barlow" panose="00000500000000000000" pitchFamily="2" charset="0"/>
            </a:rPr>
          </a:br>
          <a:r>
            <a:rPr lang="en-US" sz="1600" b="1" kern="1200" dirty="0">
              <a:solidFill>
                <a:schemeClr val="tx1"/>
              </a:solidFill>
              <a:latin typeface="Barlow" panose="00000500000000000000" pitchFamily="2" charset="0"/>
            </a:rPr>
            <a:t>Register at </a:t>
          </a:r>
          <a:r>
            <a:rPr lang="en-US" sz="1600" b="1" kern="1200" dirty="0" err="1">
              <a:solidFill>
                <a:schemeClr val="tx1"/>
              </a:solidFill>
              <a:latin typeface="Barlow" panose="00000500000000000000" pitchFamily="2" charset="0"/>
            </a:rPr>
            <a:t>Biopool</a:t>
          </a:r>
          <a:endParaRPr lang="en-US" sz="1600" b="1" kern="1200" dirty="0">
            <a:solidFill>
              <a:schemeClr val="tx1"/>
            </a:solidFill>
            <a:latin typeface="Barlow" panose="00000500000000000000" pitchFamily="2" charset="0"/>
          </a:endParaRPr>
        </a:p>
        <a:p>
          <a:pPr marL="0" lvl="0" indent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br>
            <a:rPr lang="en-US" sz="1400" b="1" kern="1200" dirty="0">
              <a:solidFill>
                <a:schemeClr val="tx1"/>
              </a:solidFill>
              <a:latin typeface="Barlow"/>
            </a:rPr>
          </a:br>
          <a:r>
            <a:rPr lang="en-US" sz="1400" b="0" kern="1200" dirty="0">
              <a:solidFill>
                <a:schemeClr val="tx1"/>
              </a:solidFill>
              <a:latin typeface="Barlow"/>
              <a:ea typeface="Calibri"/>
              <a:cs typeface="Calibri"/>
            </a:rPr>
            <a:t>Group</a:t>
          </a:r>
          <a:r>
            <a:rPr lang="en-US" sz="1400" b="0" kern="1200" dirty="0">
              <a:solidFill>
                <a:schemeClr val="tx1"/>
              </a:solidFill>
              <a:latin typeface="Barlow"/>
            </a:rPr>
            <a:t> leader </a:t>
          </a:r>
          <a:r>
            <a:rPr lang="en-US" sz="1400" b="0" kern="1200" dirty="0">
              <a:solidFill>
                <a:schemeClr val="tx1"/>
              </a:solidFill>
              <a:latin typeface="Barlow"/>
              <a:ea typeface="Calibri"/>
              <a:cs typeface="Calibri"/>
            </a:rPr>
            <a:t>to activate</a:t>
          </a:r>
          <a:r>
            <a:rPr lang="en-US" sz="1400" kern="1200" dirty="0">
              <a:solidFill>
                <a:schemeClr val="tx1"/>
              </a:solidFill>
              <a:latin typeface="Barlow"/>
            </a:rPr>
            <a:t> a group profile at </a:t>
          </a:r>
          <a:r>
            <a:rPr lang="en-US" sz="1400" kern="1200" dirty="0" err="1">
              <a:solidFill>
                <a:schemeClr val="tx1"/>
              </a:solidFill>
              <a:latin typeface="Barlow"/>
            </a:rPr>
            <a:t>Biopool</a:t>
          </a:r>
          <a:r>
            <a:rPr lang="en-US" sz="1400" kern="1200" dirty="0">
              <a:solidFill>
                <a:schemeClr val="tx1"/>
              </a:solidFill>
              <a:latin typeface="Barlow"/>
            </a:rPr>
            <a:t>. Choose a username, </a:t>
          </a:r>
          <a:r>
            <a:rPr lang="en-US" sz="1400" kern="1200" dirty="0">
              <a:solidFill>
                <a:schemeClr val="tx1"/>
              </a:solidFill>
              <a:latin typeface="Barlow"/>
              <a:ea typeface="Calibri"/>
              <a:cs typeface="Calibri"/>
            </a:rPr>
            <a:t>create an avatar</a:t>
          </a:r>
          <a:r>
            <a:rPr lang="en-US" sz="1400" kern="1200" dirty="0">
              <a:solidFill>
                <a:schemeClr val="tx1"/>
              </a:solidFill>
              <a:latin typeface="Barlow"/>
            </a:rPr>
            <a:t>, and read the gameplay.</a:t>
          </a:r>
          <a:endParaRPr lang="en-SG" sz="1400" kern="1200" dirty="0">
            <a:solidFill>
              <a:schemeClr val="tx1"/>
            </a:solidFill>
            <a:latin typeface="Barlow"/>
          </a:endParaRPr>
        </a:p>
      </dsp:txBody>
      <dsp:txXfrm>
        <a:off x="2889345" y="1441965"/>
        <a:ext cx="2802593" cy="1441965"/>
      </dsp:txXfrm>
    </dsp:sp>
    <dsp:sp modelId="{EFD6A77B-F6E8-43D2-BA86-9F7D8F4A77B6}">
      <dsp:nvSpPr>
        <dsp:cNvPr id="0" name=""/>
        <dsp:cNvSpPr/>
      </dsp:nvSpPr>
      <dsp:spPr>
        <a:xfrm>
          <a:off x="3690423" y="216294"/>
          <a:ext cx="1200436" cy="1200436"/>
        </a:xfrm>
        <a:prstGeom prst="ellipse">
          <a:avLst/>
        </a:prstGeom>
        <a:blipFill rotWithShape="1">
          <a:blip xmlns:r="http://schemas.openxmlformats.org/officeDocument/2006/relationships" r:embed="rId2"/>
          <a:srcRect/>
          <a:stretch>
            <a:fillRect l="-23000" r="-23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BD6A616-552C-4955-BE93-38CD214C28A4}">
      <dsp:nvSpPr>
        <dsp:cNvPr id="0" name=""/>
        <dsp:cNvSpPr/>
      </dsp:nvSpPr>
      <dsp:spPr>
        <a:xfrm>
          <a:off x="5776016" y="0"/>
          <a:ext cx="2802593" cy="3604913"/>
        </a:xfrm>
        <a:prstGeom prst="roundRect">
          <a:avLst>
            <a:gd name="adj" fmla="val 10000"/>
          </a:avLst>
        </a:prstGeom>
        <a:solidFill>
          <a:schemeClr val="accent6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>
              <a:solidFill>
                <a:schemeClr val="tx1"/>
              </a:solidFill>
              <a:latin typeface="Barlow" panose="00000500000000000000" pitchFamily="2" charset="0"/>
            </a:rPr>
            <a:t>Step 3: </a:t>
          </a:r>
          <a:br>
            <a:rPr lang="en-US" sz="1600" b="1" kern="1200" dirty="0">
              <a:solidFill>
                <a:schemeClr val="tx1"/>
              </a:solidFill>
              <a:latin typeface="Barlow" panose="00000500000000000000" pitchFamily="2" charset="0"/>
            </a:rPr>
          </a:br>
          <a:r>
            <a:rPr lang="en-US" sz="1600" b="1" kern="1200" dirty="0">
              <a:solidFill>
                <a:schemeClr val="tx1"/>
              </a:solidFill>
              <a:latin typeface="Barlow" panose="00000500000000000000" pitchFamily="2" charset="0"/>
            </a:rPr>
            <a:t>Explore and Earn Points</a:t>
          </a: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400" b="1" kern="1200" dirty="0">
            <a:solidFill>
              <a:schemeClr val="tx1"/>
            </a:solidFill>
            <a:latin typeface="Barlow" panose="00000500000000000000" pitchFamily="2" charset="0"/>
          </a:endParaRPr>
        </a:p>
        <a:p>
          <a:pPr marL="0" lvl="0" indent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SG" sz="1400" kern="1200" dirty="0">
              <a:solidFill>
                <a:schemeClr val="tx1"/>
              </a:solidFill>
              <a:latin typeface="Barlow"/>
            </a:rPr>
            <a:t>Tap your wristband at </a:t>
          </a:r>
          <a:r>
            <a:rPr lang="en-SG" sz="1400" kern="1200" dirty="0">
              <a:solidFill>
                <a:schemeClr val="tx1"/>
              </a:solidFill>
              <a:latin typeface="Barlow"/>
              <a:ea typeface="Calibri"/>
              <a:cs typeface="Calibri"/>
            </a:rPr>
            <a:t>the </a:t>
          </a:r>
          <a:br>
            <a:rPr lang="en-SG" sz="1400" kern="1200" dirty="0">
              <a:solidFill>
                <a:schemeClr val="tx1"/>
              </a:solidFill>
              <a:latin typeface="Barlow"/>
            </a:rPr>
          </a:br>
          <a:r>
            <a:rPr lang="en-SG" sz="1400" kern="1200" dirty="0">
              <a:solidFill>
                <a:schemeClr val="tx1"/>
              </a:solidFill>
              <a:latin typeface="Barlow"/>
            </a:rPr>
            <a:t>interactive stations to earn </a:t>
          </a:r>
          <a:br>
            <a:rPr lang="en-SG" sz="1400" kern="1200" dirty="0">
              <a:solidFill>
                <a:schemeClr val="tx1"/>
              </a:solidFill>
              <a:latin typeface="Barlow"/>
            </a:rPr>
          </a:br>
          <a:r>
            <a:rPr lang="en-SG" sz="1400" kern="1200" dirty="0">
              <a:solidFill>
                <a:schemeClr val="tx1"/>
              </a:solidFill>
              <a:latin typeface="Barlow"/>
            </a:rPr>
            <a:t>group points.</a:t>
          </a:r>
        </a:p>
      </dsp:txBody>
      <dsp:txXfrm>
        <a:off x="5776016" y="1441965"/>
        <a:ext cx="2802593" cy="1441965"/>
      </dsp:txXfrm>
    </dsp:sp>
    <dsp:sp modelId="{C519390F-5E2D-42B9-989A-3D242BA6E1DC}">
      <dsp:nvSpPr>
        <dsp:cNvPr id="0" name=""/>
        <dsp:cNvSpPr/>
      </dsp:nvSpPr>
      <dsp:spPr>
        <a:xfrm>
          <a:off x="6577095" y="216294"/>
          <a:ext cx="1200436" cy="1200436"/>
        </a:xfrm>
        <a:prstGeom prst="ellipse">
          <a:avLst/>
        </a:prstGeom>
        <a:blipFill rotWithShape="1">
          <a:blip xmlns:r="http://schemas.openxmlformats.org/officeDocument/2006/relationships" r:embed="rId3"/>
          <a:srcRect/>
          <a:stretch>
            <a:fillRect l="-26000" r="-26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192EFB1-919B-4537-A861-A51BAF1B8A01}">
      <dsp:nvSpPr>
        <dsp:cNvPr id="0" name=""/>
        <dsp:cNvSpPr/>
      </dsp:nvSpPr>
      <dsp:spPr>
        <a:xfrm>
          <a:off x="8662687" y="0"/>
          <a:ext cx="2802593" cy="3604913"/>
        </a:xfrm>
        <a:prstGeom prst="roundRect">
          <a:avLst>
            <a:gd name="adj" fmla="val 10000"/>
          </a:avLst>
        </a:prstGeom>
        <a:solidFill>
          <a:srgbClr val="A37F2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>
              <a:solidFill>
                <a:schemeClr val="tx1"/>
              </a:solidFill>
              <a:latin typeface="Barlow" panose="00000500000000000000" pitchFamily="2" charset="0"/>
            </a:rPr>
            <a:t>Step 4: </a:t>
          </a:r>
          <a:br>
            <a:rPr lang="en-US" sz="1600" b="1" kern="1200" dirty="0">
              <a:solidFill>
                <a:schemeClr val="tx1"/>
              </a:solidFill>
              <a:latin typeface="Barlow" panose="00000500000000000000" pitchFamily="2" charset="0"/>
            </a:rPr>
          </a:br>
          <a:r>
            <a:rPr lang="en-US" sz="1600" b="1" kern="1200" dirty="0">
              <a:solidFill>
                <a:schemeClr val="tx1"/>
              </a:solidFill>
              <a:latin typeface="Barlow" panose="00000500000000000000" pitchFamily="2" charset="0"/>
            </a:rPr>
            <a:t>Track Game Progress</a:t>
          </a: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400" b="1" kern="1200" dirty="0">
            <a:solidFill>
              <a:schemeClr val="tx1"/>
            </a:solidFill>
            <a:latin typeface="Barlow" panose="00000500000000000000" pitchFamily="2" charset="0"/>
          </a:endParaRP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SG" sz="1400" kern="1200" dirty="0">
              <a:solidFill>
                <a:schemeClr val="tx1"/>
              </a:solidFill>
              <a:latin typeface="Barlow" panose="00000500000000000000" pitchFamily="2" charset="0"/>
            </a:rPr>
            <a:t>Scan the QR code on your wristband with a mobile device to view your group’s points and achievements in real time.</a:t>
          </a:r>
        </a:p>
      </dsp:txBody>
      <dsp:txXfrm>
        <a:off x="8662687" y="1441965"/>
        <a:ext cx="2802593" cy="1441965"/>
      </dsp:txXfrm>
    </dsp:sp>
    <dsp:sp modelId="{E39EFFDE-2A6B-4A13-8873-58B4944FC966}">
      <dsp:nvSpPr>
        <dsp:cNvPr id="0" name=""/>
        <dsp:cNvSpPr/>
      </dsp:nvSpPr>
      <dsp:spPr>
        <a:xfrm>
          <a:off x="9463766" y="216294"/>
          <a:ext cx="1200436" cy="1200436"/>
        </a:xfrm>
        <a:prstGeom prst="ellipse">
          <a:avLst/>
        </a:prstGeom>
        <a:blipFill rotWithShape="1">
          <a:blip xmlns:r="http://schemas.openxmlformats.org/officeDocument/2006/relationships" r:embed="rId4"/>
          <a:srcRect/>
          <a:stretch>
            <a:fillRect l="-26000" r="-26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A0AB5FC-D76F-44C3-92EF-90996E320C8A}">
      <dsp:nvSpPr>
        <dsp:cNvPr id="0" name=""/>
        <dsp:cNvSpPr/>
      </dsp:nvSpPr>
      <dsp:spPr>
        <a:xfrm flipV="1">
          <a:off x="542911" y="3192336"/>
          <a:ext cx="10550518" cy="412576"/>
        </a:xfrm>
        <a:prstGeom prst="rightArrow">
          <a:avLst/>
        </a:prstGeom>
        <a:solidFill>
          <a:schemeClr val="accent6">
            <a:lumMod val="10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Cover Slide">
    <p:bg>
      <p:bgPr>
        <a:solidFill>
          <a:srgbClr val="0337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MANDAI_WG_FA_PRINT_White.ai" descr="MANDAI_WG_FA_PRINT_White.ai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54371" y="382286"/>
            <a:ext cx="1393330" cy="464444"/>
          </a:xfrm>
          <a:prstGeom prst="rect">
            <a:avLst/>
          </a:prstGeom>
          <a:ln w="12700">
            <a:miter lim="400000"/>
          </a:ln>
        </p:spPr>
      </p:pic>
      <p:sp>
        <p:nvSpPr>
          <p:cNvPr id="14" name="Title Text"/>
          <p:cNvSpPr txBox="1">
            <a:spLocks noGrp="1"/>
          </p:cNvSpPr>
          <p:nvPr>
            <p:ph type="title"/>
          </p:nvPr>
        </p:nvSpPr>
        <p:spPr>
          <a:xfrm>
            <a:off x="427063" y="2558221"/>
            <a:ext cx="10972801" cy="1427020"/>
          </a:xfrm>
          <a:prstGeom prst="rect">
            <a:avLst/>
          </a:prstGeom>
        </p:spPr>
        <p:txBody>
          <a:bodyPr anchor="b"/>
          <a:lstStyle>
            <a:lvl1pPr>
              <a:defRPr sz="7000" b="1">
                <a:solidFill>
                  <a:srgbClr val="FBF6E9"/>
                </a:solidFill>
                <a:latin typeface="Mandai Value Serif" panose="02000503070000020004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5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27063" y="3915488"/>
            <a:ext cx="10408319" cy="668949"/>
          </a:xfrm>
          <a:prstGeom prst="rect">
            <a:avLst/>
          </a:prstGeom>
        </p:spPr>
        <p:txBody>
          <a:bodyPr anchor="ctr"/>
          <a:lstStyle>
            <a:lvl1pPr marL="0" indent="0">
              <a:buSzTx/>
              <a:buNone/>
              <a:defRPr sz="4500">
                <a:solidFill>
                  <a:srgbClr val="FBF6E9"/>
                </a:solidFill>
                <a:latin typeface="Mandai Value Serif" panose="02000503070000020004" pitchFamily="2" charset="77"/>
              </a:defRPr>
            </a:lvl1pPr>
            <a:lvl2pPr marL="0" indent="457200">
              <a:buSzTx/>
              <a:buNone/>
              <a:defRPr sz="4500">
                <a:solidFill>
                  <a:srgbClr val="FBF6E9"/>
                </a:solidFill>
                <a:latin typeface="Mandai Value Serif" panose="02000503070000020004" pitchFamily="2" charset="77"/>
              </a:defRPr>
            </a:lvl2pPr>
            <a:lvl3pPr marL="0" indent="914400">
              <a:buSzTx/>
              <a:buNone/>
              <a:defRPr sz="4500">
                <a:solidFill>
                  <a:srgbClr val="FBF6E9"/>
                </a:solidFill>
                <a:latin typeface="Mandai Value Serif" panose="02000503070000020004" pitchFamily="2" charset="77"/>
              </a:defRPr>
            </a:lvl3pPr>
            <a:lvl4pPr marL="0" indent="1371600">
              <a:buSzTx/>
              <a:buNone/>
              <a:defRPr sz="4500">
                <a:solidFill>
                  <a:srgbClr val="FBF6E9"/>
                </a:solidFill>
                <a:latin typeface="Mandai Value Serif" panose="02000503070000020004" pitchFamily="2" charset="77"/>
              </a:defRPr>
            </a:lvl4pPr>
            <a:lvl5pPr marL="0" indent="1828800">
              <a:buSzTx/>
              <a:buNone/>
              <a:defRPr sz="4500">
                <a:solidFill>
                  <a:srgbClr val="FBF6E9"/>
                </a:solidFill>
                <a:latin typeface="Mandai Value Serif" panose="02000503070000020004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16" name="Body Level One…"/>
          <p:cNvSpPr txBox="1">
            <a:spLocks noGrp="1"/>
          </p:cNvSpPr>
          <p:nvPr>
            <p:ph type="body" sz="quarter" idx="21"/>
          </p:nvPr>
        </p:nvSpPr>
        <p:spPr>
          <a:xfrm>
            <a:off x="427064" y="6183056"/>
            <a:ext cx="6828760" cy="464345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defTabSz="365760">
              <a:lnSpc>
                <a:spcPct val="90000"/>
              </a:lnSpc>
              <a:spcBef>
                <a:spcPts val="400"/>
              </a:spcBef>
              <a:buSzTx/>
              <a:buNone/>
              <a:defRPr sz="1400">
                <a:solidFill>
                  <a:srgbClr val="FBF6E9"/>
                </a:solidFill>
                <a:latin typeface="Mandai Value Serif" panose="02000503070000020004" pitchFamily="2" charset="77"/>
              </a:defRPr>
            </a:lvl1pPr>
            <a:lvl2pPr marL="0" indent="182880" defTabSz="365760">
              <a:lnSpc>
                <a:spcPct val="90000"/>
              </a:lnSpc>
              <a:spcBef>
                <a:spcPts val="400"/>
              </a:spcBef>
              <a:buSzTx/>
              <a:buNone/>
              <a:defRPr sz="1400">
                <a:solidFill>
                  <a:srgbClr val="FBF6E9"/>
                </a:solidFill>
                <a:latin typeface="Mandai Value Serif" panose="02000503070000020004" pitchFamily="2" charset="77"/>
              </a:defRPr>
            </a:lvl2pPr>
            <a:lvl3pPr marL="0" indent="365760" defTabSz="365760">
              <a:lnSpc>
                <a:spcPct val="90000"/>
              </a:lnSpc>
              <a:spcBef>
                <a:spcPts val="400"/>
              </a:spcBef>
              <a:buSzTx/>
              <a:buNone/>
              <a:defRPr sz="1400">
                <a:solidFill>
                  <a:srgbClr val="FBF6E9"/>
                </a:solidFill>
                <a:latin typeface="Mandai Value Serif" panose="02000503070000020004" pitchFamily="2" charset="77"/>
              </a:defRPr>
            </a:lvl3pPr>
            <a:lvl4pPr marL="0" indent="548640" defTabSz="365760">
              <a:lnSpc>
                <a:spcPct val="90000"/>
              </a:lnSpc>
              <a:spcBef>
                <a:spcPts val="400"/>
              </a:spcBef>
              <a:buSzTx/>
              <a:buNone/>
              <a:defRPr sz="1400">
                <a:solidFill>
                  <a:srgbClr val="FBF6E9"/>
                </a:solidFill>
                <a:latin typeface="Mandai Value Serif" panose="02000503070000020004" pitchFamily="2" charset="77"/>
              </a:defRPr>
            </a:lvl4pPr>
            <a:lvl5pPr marL="0" indent="731520" defTabSz="365760">
              <a:lnSpc>
                <a:spcPct val="90000"/>
              </a:lnSpc>
              <a:spcBef>
                <a:spcPts val="400"/>
              </a:spcBef>
              <a:buSzTx/>
              <a:buNone/>
              <a:defRPr sz="1400">
                <a:solidFill>
                  <a:srgbClr val="FBF6E9"/>
                </a:solidFill>
                <a:latin typeface="Mandai Value Serif" panose="02000503070000020004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4D7E2B9F-1F67-6B43-8F2C-507C4B37D6C2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451678" y="6270432"/>
            <a:ext cx="4354557" cy="329222"/>
          </a:xfrm>
        </p:spPr>
        <p:txBody>
          <a:bodyPr anchor="ctr">
            <a:noAutofit/>
          </a:bodyPr>
          <a:lstStyle>
            <a:lvl1pPr marL="0" indent="0" algn="r">
              <a:buNone/>
              <a:defRPr sz="1050">
                <a:solidFill>
                  <a:schemeClr val="bg1"/>
                </a:solidFill>
              </a:defRPr>
            </a:lvl1pPr>
            <a:lvl2pPr marL="381000" indent="0" algn="r">
              <a:buNone/>
              <a:defRPr sz="1050">
                <a:solidFill>
                  <a:srgbClr val="03371C"/>
                </a:solidFill>
              </a:defRPr>
            </a:lvl2pPr>
            <a:lvl3pPr marL="762000" indent="0" algn="r">
              <a:buNone/>
              <a:defRPr sz="1050">
                <a:solidFill>
                  <a:srgbClr val="03371C"/>
                </a:solidFill>
              </a:defRPr>
            </a:lvl3pPr>
            <a:lvl4pPr marL="1143000" indent="0" algn="r">
              <a:buNone/>
              <a:defRPr sz="1050">
                <a:solidFill>
                  <a:srgbClr val="03371C"/>
                </a:solidFill>
              </a:defRPr>
            </a:lvl4pPr>
            <a:lvl5pPr marL="1524000" indent="0" algn="r">
              <a:buNone/>
              <a:defRPr sz="1050">
                <a:solidFill>
                  <a:srgbClr val="03371C"/>
                </a:solidFill>
              </a:defRPr>
            </a:lvl5pPr>
          </a:lstStyle>
          <a:p>
            <a:pPr lvl="0"/>
            <a:r>
              <a:rPr lang="en-US"/>
              <a:t>Enter Confidential / Highly Confidential / Restricted here</a:t>
            </a:r>
          </a:p>
        </p:txBody>
      </p:sp>
    </p:spTree>
    <p:extLst>
      <p:ext uri="{BB962C8B-B14F-4D97-AF65-F5344CB8AC3E}">
        <p14:creationId xmlns:p14="http://schemas.microsoft.com/office/powerpoint/2010/main" val="292023055"/>
      </p:ext>
    </p:extLst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Content Slide_4">
    <p:bg>
      <p:bgPr>
        <a:solidFill>
          <a:srgbClr val="15361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800537" y="1258654"/>
            <a:ext cx="3466594" cy="4340692"/>
          </a:xfrm>
          <a:prstGeom prst="rect">
            <a:avLst/>
          </a:prstGeom>
        </p:spPr>
        <p:txBody>
          <a:bodyPr anchor="ctr"/>
          <a:lstStyle>
            <a:lvl1pPr marL="0" indent="0" algn="r">
              <a:lnSpc>
                <a:spcPct val="90000"/>
              </a:lnSpc>
              <a:buSzTx/>
              <a:buNone/>
              <a:defRPr sz="6000" b="1">
                <a:solidFill>
                  <a:srgbClr val="FFCC00"/>
                </a:solidFill>
                <a:latin typeface="Mandai Value Serif" panose="02000503070000020004" pitchFamily="2" charset="77"/>
                <a:ea typeface="Mandai Value Serif" panose="02000503070000020004" pitchFamily="2" charset="77"/>
                <a:cs typeface="Mandai Value Serif" panose="02000503070000020004" pitchFamily="2" charset="77"/>
                <a:sym typeface="Mandai Value Serif Bold"/>
              </a:defRPr>
            </a:lvl1pPr>
            <a:lvl2pPr marL="0" indent="228600" algn="r">
              <a:lnSpc>
                <a:spcPct val="90000"/>
              </a:lnSpc>
              <a:buSzTx/>
              <a:buNone/>
              <a:defRPr sz="6000" b="1">
                <a:solidFill>
                  <a:srgbClr val="FFCC00"/>
                </a:solidFill>
                <a:latin typeface="Mandai Value Serif" panose="02000503070000020004" pitchFamily="2" charset="77"/>
                <a:ea typeface="Mandai Value Serif" panose="02000503070000020004" pitchFamily="2" charset="77"/>
                <a:cs typeface="Mandai Value Serif" panose="02000503070000020004" pitchFamily="2" charset="77"/>
                <a:sym typeface="Mandai Value Serif Bold"/>
              </a:defRPr>
            </a:lvl2pPr>
            <a:lvl3pPr marL="0" indent="457200" algn="r">
              <a:lnSpc>
                <a:spcPct val="90000"/>
              </a:lnSpc>
              <a:buSzTx/>
              <a:buNone/>
              <a:defRPr sz="6000" b="1">
                <a:solidFill>
                  <a:srgbClr val="FFCC00"/>
                </a:solidFill>
                <a:latin typeface="Mandai Value Serif" panose="02000503070000020004" pitchFamily="2" charset="77"/>
                <a:ea typeface="Mandai Value Serif" panose="02000503070000020004" pitchFamily="2" charset="77"/>
                <a:cs typeface="Mandai Value Serif" panose="02000503070000020004" pitchFamily="2" charset="77"/>
                <a:sym typeface="Mandai Value Serif Bold"/>
              </a:defRPr>
            </a:lvl3pPr>
            <a:lvl4pPr marL="0" indent="685800" algn="r">
              <a:lnSpc>
                <a:spcPct val="90000"/>
              </a:lnSpc>
              <a:buSzTx/>
              <a:buNone/>
              <a:defRPr sz="6000" b="1">
                <a:solidFill>
                  <a:srgbClr val="FFCC00"/>
                </a:solidFill>
                <a:latin typeface="Mandai Value Serif" panose="02000503070000020004" pitchFamily="2" charset="77"/>
                <a:ea typeface="Mandai Value Serif" panose="02000503070000020004" pitchFamily="2" charset="77"/>
                <a:cs typeface="Mandai Value Serif" panose="02000503070000020004" pitchFamily="2" charset="77"/>
                <a:sym typeface="Mandai Value Serif Bold"/>
              </a:defRPr>
            </a:lvl4pPr>
            <a:lvl5pPr marL="0" indent="914400" algn="r">
              <a:lnSpc>
                <a:spcPct val="90000"/>
              </a:lnSpc>
              <a:buSzTx/>
              <a:buNone/>
              <a:defRPr sz="6000" b="1">
                <a:solidFill>
                  <a:srgbClr val="FFCC00"/>
                </a:solidFill>
                <a:latin typeface="Mandai Value Serif" panose="02000503070000020004" pitchFamily="2" charset="77"/>
                <a:ea typeface="Mandai Value Serif" panose="02000503070000020004" pitchFamily="2" charset="77"/>
                <a:cs typeface="Mandai Value Serif" panose="02000503070000020004" pitchFamily="2" charset="77"/>
                <a:sym typeface="Mandai Value Serif Bold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136" name="Body Level One…"/>
          <p:cNvSpPr txBox="1">
            <a:spLocks noGrp="1"/>
          </p:cNvSpPr>
          <p:nvPr>
            <p:ph type="body" sz="half" idx="21"/>
          </p:nvPr>
        </p:nvSpPr>
        <p:spPr>
          <a:xfrm>
            <a:off x="5466203" y="1258654"/>
            <a:ext cx="5925260" cy="4340692"/>
          </a:xfrm>
          <a:prstGeom prst="rect">
            <a:avLst/>
          </a:prstGeom>
        </p:spPr>
        <p:txBody>
          <a:bodyPr anchor="ctr"/>
          <a:lstStyle>
            <a:lvl1pPr marL="0" indent="0">
              <a:buSzTx/>
              <a:buNone/>
              <a:defRPr>
                <a:solidFill>
                  <a:srgbClr val="FBF6E9"/>
                </a:solidFill>
                <a:latin typeface="Mandai Value Serif" panose="02000503070000020004" pitchFamily="2" charset="77"/>
              </a:defRPr>
            </a:lvl1pPr>
            <a:lvl2pPr marL="0" indent="228600">
              <a:buSzTx/>
              <a:buNone/>
              <a:defRPr>
                <a:solidFill>
                  <a:srgbClr val="FBF6E9"/>
                </a:solidFill>
                <a:latin typeface="Mandai Value Serif" panose="02000503070000020004" pitchFamily="2" charset="77"/>
              </a:defRPr>
            </a:lvl2pPr>
            <a:lvl3pPr marL="0" indent="457200">
              <a:buSzTx/>
              <a:buNone/>
              <a:defRPr>
                <a:solidFill>
                  <a:srgbClr val="FBF6E9"/>
                </a:solidFill>
                <a:latin typeface="Mandai Value Serif" panose="02000503070000020004" pitchFamily="2" charset="77"/>
              </a:defRPr>
            </a:lvl3pPr>
            <a:lvl4pPr marL="0" indent="685800">
              <a:buSzTx/>
              <a:buNone/>
              <a:defRPr>
                <a:solidFill>
                  <a:srgbClr val="FBF6E9"/>
                </a:solidFill>
                <a:latin typeface="Mandai Value Serif" panose="02000503070000020004" pitchFamily="2" charset="77"/>
              </a:defRPr>
            </a:lvl4pPr>
            <a:lvl5pPr marL="0" indent="914400">
              <a:buSzTx/>
              <a:buNone/>
              <a:defRPr>
                <a:solidFill>
                  <a:srgbClr val="FBF6E9"/>
                </a:solidFill>
                <a:latin typeface="Mandai Value Serif" panose="02000503070000020004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pic>
        <p:nvPicPr>
          <p:cNvPr id="137" name="MANDAI_WG_FA_PRINT_White.ai" descr="MANDAI_WG_FA_PRINT_White.ai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602287" y="6137877"/>
            <a:ext cx="987365" cy="329122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374799058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Divider Slide">
    <p:bg>
      <p:bgPr>
        <a:solidFill>
          <a:srgbClr val="0337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" name="MANDAI_WG_FA_PRINT_White.ai" descr="MANDAI_WG_FA_PRINT_White.ai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602287" y="6137877"/>
            <a:ext cx="987365" cy="329122"/>
          </a:xfrm>
          <a:prstGeom prst="rect">
            <a:avLst/>
          </a:prstGeom>
          <a:ln w="12700">
            <a:miter lim="400000"/>
          </a:ln>
        </p:spPr>
      </p:pic>
      <p:sp>
        <p:nvSpPr>
          <p:cNvPr id="146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057272" y="3142963"/>
            <a:ext cx="10077451" cy="838201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90000"/>
              </a:lnSpc>
              <a:buSzTx/>
              <a:buNone/>
              <a:defRPr sz="6000" b="1">
                <a:solidFill>
                  <a:srgbClr val="FFCC00"/>
                </a:solidFill>
                <a:latin typeface="Mandai Value Serif" panose="02000503070000020004" pitchFamily="2" charset="77"/>
                <a:ea typeface="Mandai Value Serif" panose="02000503070000020004" pitchFamily="2" charset="77"/>
                <a:cs typeface="Mandai Value Serif" panose="02000503070000020004" pitchFamily="2" charset="77"/>
                <a:sym typeface="Mandai Value Serif Bold"/>
              </a:defRPr>
            </a:lvl1pPr>
            <a:lvl2pPr marL="0" indent="457200" algn="ctr">
              <a:lnSpc>
                <a:spcPct val="90000"/>
              </a:lnSpc>
              <a:buSzTx/>
              <a:buNone/>
              <a:defRPr sz="6000" b="1">
                <a:solidFill>
                  <a:srgbClr val="FFCC00"/>
                </a:solidFill>
                <a:latin typeface="Mandai Value Serif" panose="02000503070000020004" pitchFamily="2" charset="77"/>
                <a:ea typeface="Mandai Value Serif" panose="02000503070000020004" pitchFamily="2" charset="77"/>
                <a:cs typeface="Mandai Value Serif" panose="02000503070000020004" pitchFamily="2" charset="77"/>
                <a:sym typeface="Mandai Value Serif Bold"/>
              </a:defRPr>
            </a:lvl2pPr>
            <a:lvl3pPr marL="0" indent="914400" algn="ctr">
              <a:lnSpc>
                <a:spcPct val="90000"/>
              </a:lnSpc>
              <a:buSzTx/>
              <a:buNone/>
              <a:defRPr sz="6000" b="1">
                <a:solidFill>
                  <a:srgbClr val="FFCC00"/>
                </a:solidFill>
                <a:latin typeface="Mandai Value Serif" panose="02000503070000020004" pitchFamily="2" charset="77"/>
                <a:ea typeface="Mandai Value Serif" panose="02000503070000020004" pitchFamily="2" charset="77"/>
                <a:cs typeface="Mandai Value Serif" panose="02000503070000020004" pitchFamily="2" charset="77"/>
                <a:sym typeface="Mandai Value Serif Bold"/>
              </a:defRPr>
            </a:lvl3pPr>
            <a:lvl4pPr marL="0" indent="1371600" algn="ctr">
              <a:lnSpc>
                <a:spcPct val="90000"/>
              </a:lnSpc>
              <a:buSzTx/>
              <a:buNone/>
              <a:defRPr sz="6000" b="1">
                <a:solidFill>
                  <a:srgbClr val="FFCC00"/>
                </a:solidFill>
                <a:latin typeface="Mandai Value Serif" panose="02000503070000020004" pitchFamily="2" charset="77"/>
                <a:ea typeface="Mandai Value Serif" panose="02000503070000020004" pitchFamily="2" charset="77"/>
                <a:cs typeface="Mandai Value Serif" panose="02000503070000020004" pitchFamily="2" charset="77"/>
                <a:sym typeface="Mandai Value Serif Bold"/>
              </a:defRPr>
            </a:lvl4pPr>
            <a:lvl5pPr marL="0" indent="1828800" algn="ctr">
              <a:lnSpc>
                <a:spcPct val="90000"/>
              </a:lnSpc>
              <a:buSzTx/>
              <a:buNone/>
              <a:defRPr sz="6000" b="1">
                <a:solidFill>
                  <a:srgbClr val="FFCC00"/>
                </a:solidFill>
                <a:latin typeface="Mandai Value Serif" panose="02000503070000020004" pitchFamily="2" charset="77"/>
                <a:ea typeface="Mandai Value Serif" panose="02000503070000020004" pitchFamily="2" charset="77"/>
                <a:cs typeface="Mandai Value Serif" panose="02000503070000020004" pitchFamily="2" charset="77"/>
                <a:sym typeface="Mandai Value Serif Bold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147" name="Text Placeholder 2"/>
          <p:cNvSpPr>
            <a:spLocks noGrp="1"/>
          </p:cNvSpPr>
          <p:nvPr>
            <p:ph type="body" sz="quarter" idx="21" hasCustomPrompt="1"/>
          </p:nvPr>
        </p:nvSpPr>
        <p:spPr>
          <a:xfrm>
            <a:off x="1057272" y="2685763"/>
            <a:ext cx="10077451" cy="457201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90000"/>
              </a:lnSpc>
              <a:buSzTx/>
              <a:buNone/>
              <a:defRPr sz="1600" b="1" spc="300">
                <a:solidFill>
                  <a:srgbClr val="FBF6E9"/>
                </a:solidFill>
                <a:latin typeface="Poppins" pitchFamily="2" charset="77"/>
                <a:ea typeface="Poppins" pitchFamily="2" charset="77"/>
                <a:cs typeface="Poppins" pitchFamily="2" charset="77"/>
                <a:sym typeface="Poppins Bold"/>
              </a:defRPr>
            </a:lvl1pPr>
          </a:lstStyle>
          <a:p>
            <a:r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79244748"/>
      </p:ext>
    </p:extLst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Cover Slide">
    <p:bg>
      <p:bgPr>
        <a:solidFill>
          <a:srgbClr val="0337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Picture Placeholder 2"/>
          <p:cNvSpPr>
            <a:spLocks noGrp="1"/>
          </p:cNvSpPr>
          <p:nvPr>
            <p:ph type="pic" idx="21"/>
          </p:nvPr>
        </p:nvSpPr>
        <p:spPr>
          <a:xfrm>
            <a:off x="0" y="0"/>
            <a:ext cx="12192001" cy="6858000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r>
              <a:rPr lang="en-US"/>
              <a:t>Click icon to add picture</a:t>
            </a:r>
            <a:endParaRPr/>
          </a:p>
        </p:txBody>
      </p:sp>
      <p:sp>
        <p:nvSpPr>
          <p:cNvPr id="156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057272" y="3142963"/>
            <a:ext cx="10077451" cy="838201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90000"/>
              </a:lnSpc>
              <a:buSzTx/>
              <a:buNone/>
              <a:defRPr sz="3600" b="1">
                <a:solidFill>
                  <a:srgbClr val="FFCC00"/>
                </a:solidFill>
                <a:latin typeface="Mandai Value Serif" panose="02000503070000020004" pitchFamily="2" charset="77"/>
                <a:ea typeface="Mandai Value Serif" panose="02000503070000020004" pitchFamily="2" charset="77"/>
                <a:cs typeface="Mandai Value Serif" panose="02000503070000020004" pitchFamily="2" charset="77"/>
                <a:sym typeface="Mandai Value Serif Bold"/>
              </a:defRPr>
            </a:lvl1pPr>
            <a:lvl2pPr marL="0" indent="457200" algn="ctr">
              <a:lnSpc>
                <a:spcPct val="90000"/>
              </a:lnSpc>
              <a:buSzTx/>
              <a:buNone/>
              <a:defRPr sz="3600" b="1">
                <a:solidFill>
                  <a:srgbClr val="FFCC00"/>
                </a:solidFill>
                <a:latin typeface="Mandai Value Serif" panose="02000503070000020004" pitchFamily="2" charset="77"/>
                <a:ea typeface="Mandai Value Serif" panose="02000503070000020004" pitchFamily="2" charset="77"/>
                <a:cs typeface="Mandai Value Serif" panose="02000503070000020004" pitchFamily="2" charset="77"/>
                <a:sym typeface="Mandai Value Serif Bold"/>
              </a:defRPr>
            </a:lvl2pPr>
            <a:lvl3pPr marL="0" indent="914400" algn="ctr">
              <a:lnSpc>
                <a:spcPct val="90000"/>
              </a:lnSpc>
              <a:buSzTx/>
              <a:buNone/>
              <a:defRPr sz="3600" b="1">
                <a:solidFill>
                  <a:srgbClr val="FFCC00"/>
                </a:solidFill>
                <a:latin typeface="Mandai Value Serif" panose="02000503070000020004" pitchFamily="2" charset="77"/>
                <a:ea typeface="Mandai Value Serif" panose="02000503070000020004" pitchFamily="2" charset="77"/>
                <a:cs typeface="Mandai Value Serif" panose="02000503070000020004" pitchFamily="2" charset="77"/>
                <a:sym typeface="Mandai Value Serif Bold"/>
              </a:defRPr>
            </a:lvl3pPr>
            <a:lvl4pPr marL="0" indent="1371600" algn="ctr">
              <a:lnSpc>
                <a:spcPct val="90000"/>
              </a:lnSpc>
              <a:buSzTx/>
              <a:buNone/>
              <a:defRPr sz="3600" b="1">
                <a:solidFill>
                  <a:srgbClr val="FFCC00"/>
                </a:solidFill>
                <a:latin typeface="Mandai Value Serif" panose="02000503070000020004" pitchFamily="2" charset="77"/>
                <a:ea typeface="Mandai Value Serif" panose="02000503070000020004" pitchFamily="2" charset="77"/>
                <a:cs typeface="Mandai Value Serif" panose="02000503070000020004" pitchFamily="2" charset="77"/>
                <a:sym typeface="Mandai Value Serif Bold"/>
              </a:defRPr>
            </a:lvl4pPr>
            <a:lvl5pPr marL="0" indent="1828800" algn="ctr">
              <a:lnSpc>
                <a:spcPct val="90000"/>
              </a:lnSpc>
              <a:buSzTx/>
              <a:buNone/>
              <a:defRPr sz="3600" b="1">
                <a:solidFill>
                  <a:srgbClr val="FFCC00"/>
                </a:solidFill>
                <a:latin typeface="Mandai Value Serif" panose="02000503070000020004" pitchFamily="2" charset="77"/>
                <a:ea typeface="Mandai Value Serif" panose="02000503070000020004" pitchFamily="2" charset="77"/>
                <a:cs typeface="Mandai Value Serif" panose="02000503070000020004" pitchFamily="2" charset="77"/>
                <a:sym typeface="Mandai Value Serif Bold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157" name="Text Placeholder 2"/>
          <p:cNvSpPr>
            <a:spLocks noGrp="1"/>
          </p:cNvSpPr>
          <p:nvPr>
            <p:ph type="body" sz="quarter" idx="22" hasCustomPrompt="1"/>
          </p:nvPr>
        </p:nvSpPr>
        <p:spPr>
          <a:xfrm>
            <a:off x="1057272" y="2685763"/>
            <a:ext cx="10077451" cy="457201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90000"/>
              </a:lnSpc>
              <a:buSzTx/>
              <a:buNone/>
              <a:defRPr sz="1600" b="1" cap="all" spc="300">
                <a:solidFill>
                  <a:srgbClr val="FFFFFF"/>
                </a:solidFill>
                <a:latin typeface="Poppins" pitchFamily="2" charset="77"/>
                <a:ea typeface="Poppins" pitchFamily="2" charset="77"/>
                <a:cs typeface="Poppins" pitchFamily="2" charset="77"/>
                <a:sym typeface="Poppins Bold"/>
              </a:defRPr>
            </a:lvl1pPr>
          </a:lstStyle>
          <a:p>
            <a:r>
              <a:t>CLICK TO EDIT MASTER TEXT STYLES</a:t>
            </a:r>
          </a:p>
        </p:txBody>
      </p:sp>
      <p:pic>
        <p:nvPicPr>
          <p:cNvPr id="158" name="MANDAI_WG_FA_PRINT_White.ai" descr="MANDAI_WG_FA_PRINT_White.ai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602287" y="6137877"/>
            <a:ext cx="987365" cy="329122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4035374069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Image Slide_1">
    <p:bg>
      <p:bgPr>
        <a:solidFill>
          <a:srgbClr val="F3EE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Rectangle 1"/>
          <p:cNvSpPr/>
          <p:nvPr/>
        </p:nvSpPr>
        <p:spPr>
          <a:xfrm>
            <a:off x="-1" y="0"/>
            <a:ext cx="6216893" cy="6858000"/>
          </a:xfrm>
          <a:prstGeom prst="rect">
            <a:avLst/>
          </a:prstGeom>
          <a:solidFill>
            <a:srgbClr val="03371C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167" name="MANDAI_WG_FA_PRINT_White.ai" descr="MANDAI_WG_FA_PRINT_White.ai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85010" y="6225275"/>
            <a:ext cx="897880" cy="299294"/>
          </a:xfrm>
          <a:prstGeom prst="rect">
            <a:avLst/>
          </a:prstGeom>
          <a:ln w="12700">
            <a:miter lim="400000"/>
          </a:ln>
        </p:spPr>
      </p:pic>
      <p:sp>
        <p:nvSpPr>
          <p:cNvPr id="168" name="Picture Placeholder 3"/>
          <p:cNvSpPr>
            <a:spLocks noGrp="1"/>
          </p:cNvSpPr>
          <p:nvPr>
            <p:ph type="pic" idx="21"/>
          </p:nvPr>
        </p:nvSpPr>
        <p:spPr>
          <a:xfrm>
            <a:off x="6100173" y="-1"/>
            <a:ext cx="6091827" cy="6858001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r>
              <a:rPr lang="en-US"/>
              <a:t>Click icon to add picture</a:t>
            </a:r>
            <a:endParaRPr/>
          </a:p>
        </p:txBody>
      </p:sp>
      <p:sp>
        <p:nvSpPr>
          <p:cNvPr id="169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385010" y="1118922"/>
            <a:ext cx="5184318" cy="2019869"/>
          </a:xfrm>
          <a:prstGeom prst="rect">
            <a:avLst/>
          </a:prstGeom>
        </p:spPr>
        <p:txBody>
          <a:bodyPr/>
          <a:lstStyle>
            <a:lvl1pPr marL="0" indent="0">
              <a:buSzTx/>
              <a:buNone/>
              <a:defRPr>
                <a:solidFill>
                  <a:srgbClr val="FBF6E9"/>
                </a:solidFill>
                <a:latin typeface="Mandai Value Serif" panose="02000503070000020004" pitchFamily="2" charset="77"/>
              </a:defRPr>
            </a:lvl1pPr>
            <a:lvl2pPr marL="0" indent="457200">
              <a:buSzTx/>
              <a:buNone/>
              <a:defRPr>
                <a:solidFill>
                  <a:srgbClr val="FBF6E9"/>
                </a:solidFill>
                <a:latin typeface="Mandai Value Serif" panose="02000503070000020004" pitchFamily="2" charset="77"/>
              </a:defRPr>
            </a:lvl2pPr>
            <a:lvl3pPr marL="0" indent="914400">
              <a:buSzTx/>
              <a:buNone/>
              <a:defRPr>
                <a:solidFill>
                  <a:srgbClr val="FBF6E9"/>
                </a:solidFill>
                <a:latin typeface="Mandai Value Serif" panose="02000503070000020004" pitchFamily="2" charset="77"/>
              </a:defRPr>
            </a:lvl3pPr>
            <a:lvl4pPr marL="0" indent="1371600">
              <a:buSzTx/>
              <a:buNone/>
              <a:defRPr>
                <a:solidFill>
                  <a:srgbClr val="FBF6E9"/>
                </a:solidFill>
                <a:latin typeface="Mandai Value Serif" panose="02000503070000020004" pitchFamily="2" charset="77"/>
              </a:defRPr>
            </a:lvl4pPr>
            <a:lvl5pPr marL="0" indent="1828800">
              <a:buSzTx/>
              <a:buNone/>
              <a:defRPr>
                <a:solidFill>
                  <a:srgbClr val="FBF6E9"/>
                </a:solidFill>
                <a:latin typeface="Mandai Value Serif" panose="02000503070000020004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170" name="Line"/>
          <p:cNvSpPr/>
          <p:nvPr/>
        </p:nvSpPr>
        <p:spPr>
          <a:xfrm>
            <a:off x="385008" y="813521"/>
            <a:ext cx="5184322" cy="1"/>
          </a:xfrm>
          <a:prstGeom prst="line">
            <a:avLst/>
          </a:prstGeom>
          <a:ln w="12700">
            <a:solidFill>
              <a:srgbClr val="FBF6E9"/>
            </a:solidFill>
            <a:miter lim="400000"/>
          </a:ln>
        </p:spPr>
        <p:txBody>
          <a:bodyPr lIns="45719" rIns="45719"/>
          <a:lstStyle/>
          <a:p>
            <a:endParaRPr>
              <a:latin typeface="Mandai Value Serif" panose="02000503070000020004" pitchFamily="2" charset="77"/>
            </a:endParaRPr>
          </a:p>
        </p:txBody>
      </p:sp>
      <p:sp>
        <p:nvSpPr>
          <p:cNvPr id="171" name="Title Here"/>
          <p:cNvSpPr txBox="1">
            <a:spLocks noGrp="1"/>
          </p:cNvSpPr>
          <p:nvPr>
            <p:ph type="body" sz="quarter" idx="22"/>
          </p:nvPr>
        </p:nvSpPr>
        <p:spPr>
          <a:xfrm>
            <a:off x="385010" y="202710"/>
            <a:ext cx="5184318" cy="534614"/>
          </a:xfrm>
          <a:prstGeom prst="rect">
            <a:avLst/>
          </a:prstGeom>
        </p:spPr>
        <p:txBody>
          <a:bodyPr anchor="ctr"/>
          <a:lstStyle>
            <a:lvl1pPr marL="0" indent="0" defTabSz="886968">
              <a:lnSpc>
                <a:spcPct val="90000"/>
              </a:lnSpc>
              <a:spcBef>
                <a:spcPts val="0"/>
              </a:spcBef>
              <a:buSzTx/>
              <a:buNone/>
              <a:defRPr sz="2716" b="1">
                <a:solidFill>
                  <a:srgbClr val="FBF6E9"/>
                </a:solidFill>
                <a:latin typeface="Mandai Value Serif" panose="02000503070000020004" pitchFamily="2" charset="77"/>
                <a:ea typeface="Mandai Value Serif" panose="02000503070000020004" pitchFamily="2" charset="77"/>
                <a:cs typeface="Mandai Value Serif" panose="02000503070000020004" pitchFamily="2" charset="77"/>
                <a:sym typeface="Mandai Value Serif Bold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023A7DBB-D6E1-E142-B8CC-1DBF9497F21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451678" y="6270432"/>
            <a:ext cx="4354557" cy="329222"/>
          </a:xfrm>
        </p:spPr>
        <p:txBody>
          <a:bodyPr anchor="ctr">
            <a:noAutofit/>
          </a:bodyPr>
          <a:lstStyle>
            <a:lvl1pPr marL="0" indent="0" algn="r">
              <a:buNone/>
              <a:defRPr sz="1050">
                <a:solidFill>
                  <a:srgbClr val="03371C"/>
                </a:solidFill>
              </a:defRPr>
            </a:lvl1pPr>
            <a:lvl2pPr marL="381000" indent="0" algn="r">
              <a:buNone/>
              <a:defRPr sz="1050">
                <a:solidFill>
                  <a:srgbClr val="03371C"/>
                </a:solidFill>
              </a:defRPr>
            </a:lvl2pPr>
            <a:lvl3pPr marL="762000" indent="0" algn="r">
              <a:buNone/>
              <a:defRPr sz="1050">
                <a:solidFill>
                  <a:srgbClr val="03371C"/>
                </a:solidFill>
              </a:defRPr>
            </a:lvl3pPr>
            <a:lvl4pPr marL="1143000" indent="0" algn="r">
              <a:buNone/>
              <a:defRPr sz="1050">
                <a:solidFill>
                  <a:srgbClr val="03371C"/>
                </a:solidFill>
              </a:defRPr>
            </a:lvl4pPr>
            <a:lvl5pPr marL="1524000" indent="0" algn="r">
              <a:buNone/>
              <a:defRPr sz="1050">
                <a:solidFill>
                  <a:srgbClr val="03371C"/>
                </a:solidFill>
              </a:defRPr>
            </a:lvl5pPr>
          </a:lstStyle>
          <a:p>
            <a:pPr lvl="0"/>
            <a:r>
              <a:rPr lang="en-US"/>
              <a:t>Enter Confidential / Highly Confidential / Restricted here</a:t>
            </a:r>
          </a:p>
        </p:txBody>
      </p:sp>
    </p:spTree>
    <p:extLst>
      <p:ext uri="{BB962C8B-B14F-4D97-AF65-F5344CB8AC3E}">
        <p14:creationId xmlns:p14="http://schemas.microsoft.com/office/powerpoint/2010/main" val="1356118188"/>
      </p:ext>
    </p:extLst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Image Slide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Rectangle 11"/>
          <p:cNvSpPr/>
          <p:nvPr/>
        </p:nvSpPr>
        <p:spPr>
          <a:xfrm>
            <a:off x="0" y="0"/>
            <a:ext cx="2449286" cy="6858000"/>
          </a:xfrm>
          <a:prstGeom prst="rect">
            <a:avLst/>
          </a:prstGeom>
          <a:solidFill>
            <a:srgbClr val="03371C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93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3502283" y="279042"/>
            <a:ext cx="4061791" cy="3053757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r>
              <a:rPr lang="en-US"/>
              <a:t>Click icon to add picture</a:t>
            </a:r>
            <a:endParaRPr/>
          </a:p>
        </p:txBody>
      </p:sp>
      <p:sp>
        <p:nvSpPr>
          <p:cNvPr id="194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7748768" y="279042"/>
            <a:ext cx="4061792" cy="3053757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r>
              <a:rPr lang="en-US"/>
              <a:t>Click icon to add picture</a:t>
            </a:r>
            <a:endParaRPr/>
          </a:p>
        </p:txBody>
      </p:sp>
      <p:sp>
        <p:nvSpPr>
          <p:cNvPr id="195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3502283" y="3503803"/>
            <a:ext cx="4061791" cy="3053757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r>
              <a:rPr lang="en-US"/>
              <a:t>Click icon to add picture</a:t>
            </a:r>
            <a:endParaRPr/>
          </a:p>
        </p:txBody>
      </p:sp>
      <p:sp>
        <p:nvSpPr>
          <p:cNvPr id="196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7748768" y="3503803"/>
            <a:ext cx="4061792" cy="3053757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r>
              <a:rPr lang="en-US"/>
              <a:t>Click icon to add picture</a:t>
            </a:r>
            <a:endParaRPr/>
          </a:p>
        </p:txBody>
      </p:sp>
      <p:sp>
        <p:nvSpPr>
          <p:cNvPr id="19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385385" y="1228616"/>
            <a:ext cx="1672015" cy="3131113"/>
          </a:xfrm>
          <a:prstGeom prst="rect">
            <a:avLst/>
          </a:prstGeom>
        </p:spPr>
        <p:txBody>
          <a:bodyPr/>
          <a:lstStyle>
            <a:lvl1pPr marL="0" indent="0">
              <a:buSzTx/>
              <a:buNone/>
              <a:defRPr>
                <a:solidFill>
                  <a:srgbClr val="FFFFFF"/>
                </a:solidFill>
                <a:latin typeface="Mandai Value Serif" panose="02000503070000020004" pitchFamily="2" charset="77"/>
              </a:defRPr>
            </a:lvl1pPr>
            <a:lvl2pPr marL="0" indent="457200">
              <a:buSzTx/>
              <a:buNone/>
              <a:defRPr>
                <a:solidFill>
                  <a:srgbClr val="FFFFFF"/>
                </a:solidFill>
                <a:latin typeface="Mandai Value Serif" panose="02000503070000020004" pitchFamily="2" charset="77"/>
              </a:defRPr>
            </a:lvl2pPr>
            <a:lvl3pPr marL="0" indent="914400">
              <a:buSzTx/>
              <a:buNone/>
              <a:defRPr>
                <a:solidFill>
                  <a:srgbClr val="FFFFFF"/>
                </a:solidFill>
                <a:latin typeface="Mandai Value Serif" panose="02000503070000020004" pitchFamily="2" charset="77"/>
              </a:defRPr>
            </a:lvl3pPr>
            <a:lvl4pPr marL="0" indent="1371600">
              <a:buSzTx/>
              <a:buNone/>
              <a:defRPr>
                <a:solidFill>
                  <a:srgbClr val="FFFFFF"/>
                </a:solidFill>
                <a:latin typeface="Mandai Value Serif" panose="02000503070000020004" pitchFamily="2" charset="77"/>
              </a:defRPr>
            </a:lvl4pPr>
            <a:lvl5pPr marL="0" indent="1828800">
              <a:buSzTx/>
              <a:buNone/>
              <a:defRPr>
                <a:solidFill>
                  <a:srgbClr val="FFFFFF"/>
                </a:solidFill>
                <a:latin typeface="Mandai Value Serif" panose="02000503070000020004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pic>
        <p:nvPicPr>
          <p:cNvPr id="198" name="MANDAI_WG_FA_PRINT_White.ai" descr="MANDAI_WG_FA_PRINT_White.ai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85010" y="6225275"/>
            <a:ext cx="897880" cy="299294"/>
          </a:xfrm>
          <a:prstGeom prst="rect">
            <a:avLst/>
          </a:prstGeom>
          <a:ln w="12700">
            <a:miter lim="400000"/>
          </a:ln>
        </p:spPr>
      </p:pic>
      <p:sp>
        <p:nvSpPr>
          <p:cNvPr id="199" name="Line"/>
          <p:cNvSpPr/>
          <p:nvPr/>
        </p:nvSpPr>
        <p:spPr>
          <a:xfrm>
            <a:off x="385008" y="813521"/>
            <a:ext cx="1844322" cy="1"/>
          </a:xfrm>
          <a:prstGeom prst="line">
            <a:avLst/>
          </a:prstGeom>
          <a:ln w="12700">
            <a:solidFill>
              <a:srgbClr val="FBF6E9"/>
            </a:solidFill>
            <a:miter lim="400000"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200" name="Title Here"/>
          <p:cNvSpPr txBox="1">
            <a:spLocks noGrp="1"/>
          </p:cNvSpPr>
          <p:nvPr>
            <p:ph type="body" sz="quarter" idx="25"/>
          </p:nvPr>
        </p:nvSpPr>
        <p:spPr>
          <a:xfrm>
            <a:off x="385010" y="202710"/>
            <a:ext cx="1844318" cy="534614"/>
          </a:xfrm>
          <a:prstGeom prst="rect">
            <a:avLst/>
          </a:prstGeom>
        </p:spPr>
        <p:txBody>
          <a:bodyPr anchor="ctr"/>
          <a:lstStyle>
            <a:lvl1pPr marL="0" indent="0" defTabSz="886968">
              <a:lnSpc>
                <a:spcPct val="90000"/>
              </a:lnSpc>
              <a:spcBef>
                <a:spcPts val="0"/>
              </a:spcBef>
              <a:buSzTx/>
              <a:buNone/>
              <a:defRPr sz="2716" b="1">
                <a:solidFill>
                  <a:srgbClr val="FBF6E9"/>
                </a:solidFill>
                <a:latin typeface="Mandai Value Serif" panose="02000503070000020004" pitchFamily="2" charset="77"/>
                <a:ea typeface="Mandai Value Serif" panose="02000503070000020004" pitchFamily="2" charset="77"/>
                <a:cs typeface="Mandai Value Serif" panose="02000503070000020004" pitchFamily="2" charset="77"/>
                <a:sym typeface="Mandai Value Serif Bold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DB5C8CC3-952D-3747-9E43-B07F6DED8E6C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451678" y="6270432"/>
            <a:ext cx="4354557" cy="329222"/>
          </a:xfrm>
        </p:spPr>
        <p:txBody>
          <a:bodyPr anchor="ctr">
            <a:noAutofit/>
          </a:bodyPr>
          <a:lstStyle>
            <a:lvl1pPr marL="0" indent="0" algn="r">
              <a:buNone/>
              <a:defRPr sz="1050">
                <a:solidFill>
                  <a:srgbClr val="03371C"/>
                </a:solidFill>
              </a:defRPr>
            </a:lvl1pPr>
            <a:lvl2pPr marL="381000" indent="0" algn="r">
              <a:buNone/>
              <a:defRPr sz="1050">
                <a:solidFill>
                  <a:srgbClr val="03371C"/>
                </a:solidFill>
              </a:defRPr>
            </a:lvl2pPr>
            <a:lvl3pPr marL="762000" indent="0" algn="r">
              <a:buNone/>
              <a:defRPr sz="1050">
                <a:solidFill>
                  <a:srgbClr val="03371C"/>
                </a:solidFill>
              </a:defRPr>
            </a:lvl3pPr>
            <a:lvl4pPr marL="1143000" indent="0" algn="r">
              <a:buNone/>
              <a:defRPr sz="1050">
                <a:solidFill>
                  <a:srgbClr val="03371C"/>
                </a:solidFill>
              </a:defRPr>
            </a:lvl4pPr>
            <a:lvl5pPr marL="1524000" indent="0" algn="r">
              <a:buNone/>
              <a:defRPr sz="1050">
                <a:solidFill>
                  <a:srgbClr val="03371C"/>
                </a:solidFill>
              </a:defRPr>
            </a:lvl5pPr>
          </a:lstStyle>
          <a:p>
            <a:pPr lvl="0"/>
            <a:r>
              <a:rPr lang="en-US"/>
              <a:t>Enter Confidential / Highly Confidential / Restricted here</a:t>
            </a:r>
          </a:p>
        </p:txBody>
      </p:sp>
    </p:spTree>
    <p:extLst>
      <p:ext uri="{BB962C8B-B14F-4D97-AF65-F5344CB8AC3E}">
        <p14:creationId xmlns:p14="http://schemas.microsoft.com/office/powerpoint/2010/main" val="2455119897"/>
      </p:ext>
    </p:extLst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8/20/2026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59266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Mandai Wildlife Reserve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MANDAI_WG_FA_PRINT_White.ai" descr="MANDAI_WG_FA_PRINT_White.ai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54371" y="382286"/>
            <a:ext cx="1393330" cy="464444"/>
          </a:xfrm>
          <a:prstGeom prst="rect">
            <a:avLst/>
          </a:prstGeom>
          <a:ln w="12700">
            <a:miter lim="400000"/>
          </a:ln>
        </p:spPr>
      </p:pic>
      <p:sp>
        <p:nvSpPr>
          <p:cNvPr id="28" name="Title Text"/>
          <p:cNvSpPr txBox="1">
            <a:spLocks noGrp="1"/>
          </p:cNvSpPr>
          <p:nvPr>
            <p:ph type="title"/>
          </p:nvPr>
        </p:nvSpPr>
        <p:spPr>
          <a:xfrm>
            <a:off x="427063" y="2558221"/>
            <a:ext cx="10972801" cy="1427020"/>
          </a:xfrm>
          <a:prstGeom prst="rect">
            <a:avLst/>
          </a:prstGeom>
        </p:spPr>
        <p:txBody>
          <a:bodyPr anchor="b"/>
          <a:lstStyle>
            <a:lvl1pPr>
              <a:defRPr sz="7000" b="1">
                <a:solidFill>
                  <a:srgbClr val="FBF6E9"/>
                </a:solidFill>
                <a:latin typeface="Mandai Value Serif" panose="02000503070000020004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29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27063" y="3915488"/>
            <a:ext cx="10408319" cy="668949"/>
          </a:xfrm>
          <a:prstGeom prst="rect">
            <a:avLst/>
          </a:prstGeom>
        </p:spPr>
        <p:txBody>
          <a:bodyPr anchor="ctr"/>
          <a:lstStyle>
            <a:lvl1pPr marL="0" indent="0">
              <a:buSzTx/>
              <a:buNone/>
              <a:defRPr sz="4500">
                <a:solidFill>
                  <a:srgbClr val="FBF6E9"/>
                </a:solidFill>
                <a:latin typeface="Mandai Value Serif" panose="02000503070000020004" pitchFamily="2" charset="77"/>
              </a:defRPr>
            </a:lvl1pPr>
            <a:lvl2pPr marL="0" indent="457200">
              <a:buSzTx/>
              <a:buNone/>
              <a:defRPr sz="4500">
                <a:solidFill>
                  <a:srgbClr val="FBF6E9"/>
                </a:solidFill>
                <a:latin typeface="Mandai Value Serif" panose="02000503070000020004" pitchFamily="2" charset="77"/>
              </a:defRPr>
            </a:lvl2pPr>
            <a:lvl3pPr marL="0" indent="914400">
              <a:buSzTx/>
              <a:buNone/>
              <a:defRPr sz="4500">
                <a:solidFill>
                  <a:srgbClr val="FBF6E9"/>
                </a:solidFill>
                <a:latin typeface="Mandai Value Serif" panose="02000503070000020004" pitchFamily="2" charset="77"/>
              </a:defRPr>
            </a:lvl3pPr>
            <a:lvl4pPr marL="0" indent="1371600">
              <a:buSzTx/>
              <a:buNone/>
              <a:defRPr sz="4500">
                <a:solidFill>
                  <a:srgbClr val="FBF6E9"/>
                </a:solidFill>
                <a:latin typeface="Mandai Value Serif" panose="02000503070000020004" pitchFamily="2" charset="77"/>
              </a:defRPr>
            </a:lvl4pPr>
            <a:lvl5pPr marL="0" indent="1828800">
              <a:buSzTx/>
              <a:buNone/>
              <a:defRPr sz="4500">
                <a:solidFill>
                  <a:srgbClr val="FBF6E9"/>
                </a:solidFill>
                <a:latin typeface="Mandai Value Serif" panose="02000503070000020004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30" name="Body Level One…"/>
          <p:cNvSpPr txBox="1">
            <a:spLocks noGrp="1"/>
          </p:cNvSpPr>
          <p:nvPr>
            <p:ph type="body" sz="quarter" idx="21"/>
          </p:nvPr>
        </p:nvSpPr>
        <p:spPr>
          <a:xfrm>
            <a:off x="427064" y="6183056"/>
            <a:ext cx="5261218" cy="464345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defTabSz="365760">
              <a:lnSpc>
                <a:spcPct val="90000"/>
              </a:lnSpc>
              <a:spcBef>
                <a:spcPts val="400"/>
              </a:spcBef>
              <a:buSzTx/>
              <a:buNone/>
              <a:defRPr sz="1400">
                <a:solidFill>
                  <a:srgbClr val="FBF6E9"/>
                </a:solidFill>
                <a:latin typeface="Mandai Value Serif" panose="02000503070000020004" pitchFamily="2" charset="77"/>
              </a:defRPr>
            </a:lvl1pPr>
            <a:lvl2pPr marL="0" indent="182880" defTabSz="365760">
              <a:lnSpc>
                <a:spcPct val="90000"/>
              </a:lnSpc>
              <a:spcBef>
                <a:spcPts val="400"/>
              </a:spcBef>
              <a:buSzTx/>
              <a:buNone/>
              <a:defRPr sz="1400">
                <a:solidFill>
                  <a:srgbClr val="FBF6E9"/>
                </a:solidFill>
                <a:latin typeface="Mandai Value Serif" panose="02000503070000020004" pitchFamily="2" charset="77"/>
              </a:defRPr>
            </a:lvl2pPr>
            <a:lvl3pPr marL="0" indent="365760" defTabSz="365760">
              <a:lnSpc>
                <a:spcPct val="90000"/>
              </a:lnSpc>
              <a:spcBef>
                <a:spcPts val="400"/>
              </a:spcBef>
              <a:buSzTx/>
              <a:buNone/>
              <a:defRPr sz="1400">
                <a:solidFill>
                  <a:srgbClr val="FBF6E9"/>
                </a:solidFill>
                <a:latin typeface="Mandai Value Serif" panose="02000503070000020004" pitchFamily="2" charset="77"/>
              </a:defRPr>
            </a:lvl3pPr>
            <a:lvl4pPr marL="0" indent="548640" defTabSz="365760">
              <a:lnSpc>
                <a:spcPct val="90000"/>
              </a:lnSpc>
              <a:spcBef>
                <a:spcPts val="400"/>
              </a:spcBef>
              <a:buSzTx/>
              <a:buNone/>
              <a:defRPr sz="1400">
                <a:solidFill>
                  <a:srgbClr val="FBF6E9"/>
                </a:solidFill>
                <a:latin typeface="Mandai Value Serif" panose="02000503070000020004" pitchFamily="2" charset="77"/>
              </a:defRPr>
            </a:lvl4pPr>
            <a:lvl5pPr marL="0" indent="731520" defTabSz="365760">
              <a:lnSpc>
                <a:spcPct val="90000"/>
              </a:lnSpc>
              <a:spcBef>
                <a:spcPts val="400"/>
              </a:spcBef>
              <a:buSzTx/>
              <a:buNone/>
              <a:defRPr sz="1400">
                <a:solidFill>
                  <a:srgbClr val="FBF6E9"/>
                </a:solidFill>
                <a:latin typeface="Mandai Value Serif" panose="02000503070000020004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1F52CCEB-D47E-F846-B74F-B4E0D4A05E3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451678" y="6270432"/>
            <a:ext cx="4354557" cy="329222"/>
          </a:xfrm>
        </p:spPr>
        <p:txBody>
          <a:bodyPr anchor="ctr">
            <a:noAutofit/>
          </a:bodyPr>
          <a:lstStyle>
            <a:lvl1pPr marL="0" indent="0" algn="r">
              <a:buNone/>
              <a:defRPr sz="1050">
                <a:solidFill>
                  <a:schemeClr val="bg1"/>
                </a:solidFill>
              </a:defRPr>
            </a:lvl1pPr>
            <a:lvl2pPr marL="381000" indent="0" algn="r">
              <a:buNone/>
              <a:defRPr sz="1050">
                <a:solidFill>
                  <a:srgbClr val="03371C"/>
                </a:solidFill>
              </a:defRPr>
            </a:lvl2pPr>
            <a:lvl3pPr marL="762000" indent="0" algn="r">
              <a:buNone/>
              <a:defRPr sz="1050">
                <a:solidFill>
                  <a:srgbClr val="03371C"/>
                </a:solidFill>
              </a:defRPr>
            </a:lvl3pPr>
            <a:lvl4pPr marL="1143000" indent="0" algn="r">
              <a:buNone/>
              <a:defRPr sz="1050">
                <a:solidFill>
                  <a:srgbClr val="03371C"/>
                </a:solidFill>
              </a:defRPr>
            </a:lvl4pPr>
            <a:lvl5pPr marL="1524000" indent="0" algn="r">
              <a:buNone/>
              <a:defRPr sz="1050">
                <a:solidFill>
                  <a:srgbClr val="03371C"/>
                </a:solidFill>
              </a:defRPr>
            </a:lvl5pPr>
          </a:lstStyle>
          <a:p>
            <a:pPr lvl="0"/>
            <a:r>
              <a:rPr lang="en-US"/>
              <a:t>Enter Confidential / Highly Confidential / Restricted here</a:t>
            </a:r>
          </a:p>
        </p:txBody>
      </p:sp>
    </p:spTree>
    <p:extLst>
      <p:ext uri="{BB962C8B-B14F-4D97-AF65-F5344CB8AC3E}">
        <p14:creationId xmlns:p14="http://schemas.microsoft.com/office/powerpoint/2010/main" val="3263323889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Singapore Zoo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190911SZG_63A4836.jpg" descr="190911SZG_63A4836.jpg"/>
          <p:cNvPicPr>
            <a:picLocks noChangeAspect="1"/>
          </p:cNvPicPr>
          <p:nvPr/>
        </p:nvPicPr>
        <p:blipFill rotWithShape="1">
          <a:blip r:embed="rId2"/>
          <a:srcRect l="464" t="10122" r="464" b="6287"/>
          <a:stretch/>
        </p:blipFill>
        <p:spPr>
          <a:xfrm>
            <a:off x="-1" y="0"/>
            <a:ext cx="12192001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6" name="Rectangle"/>
          <p:cNvSpPr/>
          <p:nvPr/>
        </p:nvSpPr>
        <p:spPr>
          <a:xfrm>
            <a:off x="-1" y="0"/>
            <a:ext cx="12192001" cy="6858000"/>
          </a:xfrm>
          <a:prstGeom prst="rect">
            <a:avLst/>
          </a:prstGeom>
          <a:solidFill>
            <a:srgbClr val="000000">
              <a:alpha val="27755"/>
            </a:srgbClr>
          </a:solidFill>
          <a:ln w="12700">
            <a:miter lim="400000"/>
          </a:ln>
        </p:spPr>
        <p:txBody>
          <a:bodyPr lIns="45719" rIns="45719" anchor="ctr"/>
          <a:lstStyle/>
          <a:p>
            <a:endParaRPr/>
          </a:p>
        </p:txBody>
      </p:sp>
      <p:pic>
        <p:nvPicPr>
          <p:cNvPr id="27" name="MANDAI_WG_FA_PRINT_White.ai" descr="MANDAI_WG_FA_PRINT_White.ai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54371" y="382286"/>
            <a:ext cx="1393330" cy="464444"/>
          </a:xfrm>
          <a:prstGeom prst="rect">
            <a:avLst/>
          </a:prstGeom>
          <a:ln w="12700">
            <a:miter lim="400000"/>
          </a:ln>
        </p:spPr>
      </p:pic>
      <p:sp>
        <p:nvSpPr>
          <p:cNvPr id="28" name="Title Text"/>
          <p:cNvSpPr txBox="1">
            <a:spLocks noGrp="1"/>
          </p:cNvSpPr>
          <p:nvPr>
            <p:ph type="title"/>
          </p:nvPr>
        </p:nvSpPr>
        <p:spPr>
          <a:xfrm>
            <a:off x="427063" y="2558221"/>
            <a:ext cx="10972801" cy="1427020"/>
          </a:xfrm>
          <a:prstGeom prst="rect">
            <a:avLst/>
          </a:prstGeom>
        </p:spPr>
        <p:txBody>
          <a:bodyPr anchor="b"/>
          <a:lstStyle>
            <a:lvl1pPr>
              <a:defRPr sz="7000" b="1">
                <a:solidFill>
                  <a:srgbClr val="FBF6E9"/>
                </a:solidFill>
                <a:latin typeface="Mandai Value Serif" panose="02000503070000020004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29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27063" y="3915488"/>
            <a:ext cx="10408319" cy="668949"/>
          </a:xfrm>
          <a:prstGeom prst="rect">
            <a:avLst/>
          </a:prstGeom>
        </p:spPr>
        <p:txBody>
          <a:bodyPr anchor="ctr"/>
          <a:lstStyle>
            <a:lvl1pPr marL="0" indent="0">
              <a:buSzTx/>
              <a:buNone/>
              <a:defRPr sz="4500">
                <a:solidFill>
                  <a:srgbClr val="FBF6E9"/>
                </a:solidFill>
                <a:latin typeface="Mandai Value Serif" panose="02000503070000020004" pitchFamily="2" charset="77"/>
              </a:defRPr>
            </a:lvl1pPr>
            <a:lvl2pPr marL="0" indent="457200">
              <a:buSzTx/>
              <a:buNone/>
              <a:defRPr sz="4500">
                <a:solidFill>
                  <a:srgbClr val="FBF6E9"/>
                </a:solidFill>
                <a:latin typeface="Mandai Value Serif" panose="02000503070000020004" pitchFamily="2" charset="77"/>
              </a:defRPr>
            </a:lvl2pPr>
            <a:lvl3pPr marL="0" indent="914400">
              <a:buSzTx/>
              <a:buNone/>
              <a:defRPr sz="4500">
                <a:solidFill>
                  <a:srgbClr val="FBF6E9"/>
                </a:solidFill>
                <a:latin typeface="Mandai Value Serif" panose="02000503070000020004" pitchFamily="2" charset="77"/>
              </a:defRPr>
            </a:lvl3pPr>
            <a:lvl4pPr marL="0" indent="1371600">
              <a:buSzTx/>
              <a:buNone/>
              <a:defRPr sz="4500">
                <a:solidFill>
                  <a:srgbClr val="FBF6E9"/>
                </a:solidFill>
                <a:latin typeface="Mandai Value Serif" panose="02000503070000020004" pitchFamily="2" charset="77"/>
              </a:defRPr>
            </a:lvl4pPr>
            <a:lvl5pPr marL="0" indent="1828800">
              <a:buSzTx/>
              <a:buNone/>
              <a:defRPr sz="4500">
                <a:solidFill>
                  <a:srgbClr val="FBF6E9"/>
                </a:solidFill>
                <a:latin typeface="Mandai Value Serif" panose="02000503070000020004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30" name="Body Level One…"/>
          <p:cNvSpPr txBox="1">
            <a:spLocks noGrp="1"/>
          </p:cNvSpPr>
          <p:nvPr>
            <p:ph type="body" sz="quarter" idx="21"/>
          </p:nvPr>
        </p:nvSpPr>
        <p:spPr>
          <a:xfrm>
            <a:off x="427063" y="6183056"/>
            <a:ext cx="3907431" cy="464345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defTabSz="365760">
              <a:lnSpc>
                <a:spcPct val="90000"/>
              </a:lnSpc>
              <a:spcBef>
                <a:spcPts val="400"/>
              </a:spcBef>
              <a:buSzTx/>
              <a:buNone/>
              <a:defRPr sz="1400">
                <a:solidFill>
                  <a:srgbClr val="FBF6E9"/>
                </a:solidFill>
                <a:latin typeface="Mandai Value Serif" panose="02000503070000020004" pitchFamily="2" charset="77"/>
              </a:defRPr>
            </a:lvl1pPr>
            <a:lvl2pPr marL="0" indent="182880" defTabSz="365760">
              <a:lnSpc>
                <a:spcPct val="90000"/>
              </a:lnSpc>
              <a:spcBef>
                <a:spcPts val="400"/>
              </a:spcBef>
              <a:buSzTx/>
              <a:buNone/>
              <a:defRPr sz="1400">
                <a:solidFill>
                  <a:srgbClr val="FBF6E9"/>
                </a:solidFill>
                <a:latin typeface="Mandai Value Serif" panose="02000503070000020004" pitchFamily="2" charset="77"/>
              </a:defRPr>
            </a:lvl2pPr>
            <a:lvl3pPr marL="0" indent="365760" defTabSz="365760">
              <a:lnSpc>
                <a:spcPct val="90000"/>
              </a:lnSpc>
              <a:spcBef>
                <a:spcPts val="400"/>
              </a:spcBef>
              <a:buSzTx/>
              <a:buNone/>
              <a:defRPr sz="1400">
                <a:solidFill>
                  <a:srgbClr val="FBF6E9"/>
                </a:solidFill>
                <a:latin typeface="Mandai Value Serif" panose="02000503070000020004" pitchFamily="2" charset="77"/>
              </a:defRPr>
            </a:lvl3pPr>
            <a:lvl4pPr marL="0" indent="548640" defTabSz="365760">
              <a:lnSpc>
                <a:spcPct val="90000"/>
              </a:lnSpc>
              <a:spcBef>
                <a:spcPts val="400"/>
              </a:spcBef>
              <a:buSzTx/>
              <a:buNone/>
              <a:defRPr sz="1400">
                <a:solidFill>
                  <a:srgbClr val="FBF6E9"/>
                </a:solidFill>
                <a:latin typeface="Mandai Value Serif" panose="02000503070000020004" pitchFamily="2" charset="77"/>
              </a:defRPr>
            </a:lvl4pPr>
            <a:lvl5pPr marL="0" indent="731520" defTabSz="365760">
              <a:lnSpc>
                <a:spcPct val="90000"/>
              </a:lnSpc>
              <a:spcBef>
                <a:spcPts val="400"/>
              </a:spcBef>
              <a:buSzTx/>
              <a:buNone/>
              <a:defRPr sz="1400">
                <a:solidFill>
                  <a:srgbClr val="FBF6E9"/>
                </a:solidFill>
                <a:latin typeface="Mandai Value Serif" panose="02000503070000020004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26CDB5D5-8FD9-DC4E-947B-4C82AB7AAFD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451678" y="6270432"/>
            <a:ext cx="4354557" cy="329222"/>
          </a:xfrm>
        </p:spPr>
        <p:txBody>
          <a:bodyPr anchor="ctr">
            <a:noAutofit/>
          </a:bodyPr>
          <a:lstStyle>
            <a:lvl1pPr marL="0" indent="0" algn="r">
              <a:buNone/>
              <a:defRPr sz="1050">
                <a:solidFill>
                  <a:schemeClr val="bg1"/>
                </a:solidFill>
              </a:defRPr>
            </a:lvl1pPr>
            <a:lvl2pPr marL="381000" indent="0" algn="r">
              <a:buNone/>
              <a:defRPr sz="1050">
                <a:solidFill>
                  <a:srgbClr val="03371C"/>
                </a:solidFill>
              </a:defRPr>
            </a:lvl2pPr>
            <a:lvl3pPr marL="762000" indent="0" algn="r">
              <a:buNone/>
              <a:defRPr sz="1050">
                <a:solidFill>
                  <a:srgbClr val="03371C"/>
                </a:solidFill>
              </a:defRPr>
            </a:lvl3pPr>
            <a:lvl4pPr marL="1143000" indent="0" algn="r">
              <a:buNone/>
              <a:defRPr sz="1050">
                <a:solidFill>
                  <a:srgbClr val="03371C"/>
                </a:solidFill>
              </a:defRPr>
            </a:lvl4pPr>
            <a:lvl5pPr marL="1524000" indent="0" algn="r">
              <a:buNone/>
              <a:defRPr sz="1050">
                <a:solidFill>
                  <a:srgbClr val="03371C"/>
                </a:solidFill>
              </a:defRPr>
            </a:lvl5pPr>
          </a:lstStyle>
          <a:p>
            <a:pPr lvl="0"/>
            <a:r>
              <a:rPr lang="en-US"/>
              <a:t>Enter Confidential / Highly Confidential / Restricted here</a:t>
            </a:r>
          </a:p>
        </p:txBody>
      </p:sp>
    </p:spTree>
    <p:extLst>
      <p:ext uri="{BB962C8B-B14F-4D97-AF65-F5344CB8AC3E}">
        <p14:creationId xmlns:p14="http://schemas.microsoft.com/office/powerpoint/2010/main" val="3006087439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Night Safari">
    <p:bg>
      <p:bgPr>
        <a:solidFill>
          <a:schemeClr val="accent1">
            <a:satOff val="-3547"/>
            <a:lumOff val="-10352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"/>
          <p:cNvGrpSpPr/>
          <p:nvPr/>
        </p:nvGrpSpPr>
        <p:grpSpPr>
          <a:xfrm>
            <a:off x="0" y="0"/>
            <a:ext cx="12192000" cy="6858000"/>
            <a:chOff x="8454042" y="220175"/>
            <a:chExt cx="12191999" cy="6857998"/>
          </a:xfrm>
        </p:grpSpPr>
        <p:pic>
          <p:nvPicPr>
            <p:cNvPr id="38" name="shutterstock_1036542973.jpg" descr="shutterstock_1036542973.jpg"/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3017" r="4004" b="3017"/>
            <a:stretch/>
          </p:blipFill>
          <p:spPr>
            <a:xfrm>
              <a:off x="10136841" y="220175"/>
              <a:ext cx="10509200" cy="685799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9" name="shutterstock_1036542973.jpg" descr="shutterstock_1036542973.jpg"/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3017" r="5224" b="3017"/>
            <a:stretch/>
          </p:blipFill>
          <p:spPr>
            <a:xfrm flipH="1">
              <a:off x="8454042" y="220175"/>
              <a:ext cx="2493480" cy="685799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42" name="Rectangle"/>
          <p:cNvSpPr/>
          <p:nvPr/>
        </p:nvSpPr>
        <p:spPr>
          <a:xfrm>
            <a:off x="-1" y="0"/>
            <a:ext cx="12192001" cy="6858000"/>
          </a:xfrm>
          <a:prstGeom prst="rect">
            <a:avLst/>
          </a:prstGeom>
          <a:solidFill>
            <a:srgbClr val="000000">
              <a:alpha val="30406"/>
            </a:srgbClr>
          </a:solidFill>
          <a:ln w="12700">
            <a:miter lim="400000"/>
          </a:ln>
        </p:spPr>
        <p:txBody>
          <a:bodyPr lIns="45719" rIns="45719" anchor="ctr"/>
          <a:lstStyle/>
          <a:p>
            <a:endParaRPr/>
          </a:p>
        </p:txBody>
      </p:sp>
      <p:pic>
        <p:nvPicPr>
          <p:cNvPr id="43" name="MANDAI_WG_FA_PRINT_White.ai" descr="MANDAI_WG_FA_PRINT_White.ai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54371" y="382286"/>
            <a:ext cx="1393330" cy="464444"/>
          </a:xfrm>
          <a:prstGeom prst="rect">
            <a:avLst/>
          </a:prstGeom>
          <a:ln w="12700">
            <a:miter lim="400000"/>
          </a:ln>
        </p:spPr>
      </p:pic>
      <p:sp>
        <p:nvSpPr>
          <p:cNvPr id="44" name="Title Text"/>
          <p:cNvSpPr txBox="1">
            <a:spLocks noGrp="1"/>
          </p:cNvSpPr>
          <p:nvPr>
            <p:ph type="title"/>
          </p:nvPr>
        </p:nvSpPr>
        <p:spPr>
          <a:xfrm>
            <a:off x="427063" y="2558221"/>
            <a:ext cx="10972801" cy="1427020"/>
          </a:xfrm>
          <a:prstGeom prst="rect">
            <a:avLst/>
          </a:prstGeom>
        </p:spPr>
        <p:txBody>
          <a:bodyPr anchor="b"/>
          <a:lstStyle>
            <a:lvl1pPr>
              <a:defRPr sz="7000" b="1">
                <a:solidFill>
                  <a:srgbClr val="FBF6E9"/>
                </a:solidFill>
                <a:latin typeface="Mandai Value Serif" panose="02000503070000020004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5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27063" y="3915488"/>
            <a:ext cx="10408319" cy="668949"/>
          </a:xfrm>
          <a:prstGeom prst="rect">
            <a:avLst/>
          </a:prstGeom>
        </p:spPr>
        <p:txBody>
          <a:bodyPr anchor="ctr"/>
          <a:lstStyle>
            <a:lvl1pPr marL="0" indent="0">
              <a:buSzTx/>
              <a:buNone/>
              <a:defRPr sz="4500">
                <a:solidFill>
                  <a:srgbClr val="FBF6E9"/>
                </a:solidFill>
                <a:latin typeface="Mandai Value Serif" panose="02000503070000020004" pitchFamily="2" charset="77"/>
              </a:defRPr>
            </a:lvl1pPr>
            <a:lvl2pPr marL="0" indent="457200">
              <a:buSzTx/>
              <a:buNone/>
              <a:defRPr sz="4500">
                <a:solidFill>
                  <a:srgbClr val="FBF6E9"/>
                </a:solidFill>
                <a:latin typeface="Mandai Value Serif" panose="02000503070000020004" pitchFamily="2" charset="77"/>
              </a:defRPr>
            </a:lvl2pPr>
            <a:lvl3pPr marL="0" indent="914400">
              <a:buSzTx/>
              <a:buNone/>
              <a:defRPr sz="4500">
                <a:solidFill>
                  <a:srgbClr val="FBF6E9"/>
                </a:solidFill>
                <a:latin typeface="Mandai Value Serif" panose="02000503070000020004" pitchFamily="2" charset="77"/>
              </a:defRPr>
            </a:lvl3pPr>
            <a:lvl4pPr marL="0" indent="1371600">
              <a:buSzTx/>
              <a:buNone/>
              <a:defRPr sz="4500">
                <a:solidFill>
                  <a:srgbClr val="FBF6E9"/>
                </a:solidFill>
                <a:latin typeface="Mandai Value Serif" panose="02000503070000020004" pitchFamily="2" charset="77"/>
              </a:defRPr>
            </a:lvl4pPr>
            <a:lvl5pPr marL="0" indent="1828800">
              <a:buSzTx/>
              <a:buNone/>
              <a:defRPr sz="4500">
                <a:solidFill>
                  <a:srgbClr val="FBF6E9"/>
                </a:solidFill>
                <a:latin typeface="Mandai Value Serif" panose="02000503070000020004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6" name="Body Level One…"/>
          <p:cNvSpPr txBox="1">
            <a:spLocks noGrp="1"/>
          </p:cNvSpPr>
          <p:nvPr>
            <p:ph type="body" sz="quarter" idx="21"/>
          </p:nvPr>
        </p:nvSpPr>
        <p:spPr>
          <a:xfrm>
            <a:off x="427063" y="6183056"/>
            <a:ext cx="5059337" cy="464345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defTabSz="365760">
              <a:lnSpc>
                <a:spcPct val="90000"/>
              </a:lnSpc>
              <a:spcBef>
                <a:spcPts val="400"/>
              </a:spcBef>
              <a:buSzTx/>
              <a:buNone/>
              <a:defRPr sz="1400">
                <a:solidFill>
                  <a:srgbClr val="FBF6E9"/>
                </a:solidFill>
                <a:latin typeface="Mandai Value Serif" panose="02000503070000020004" pitchFamily="2" charset="77"/>
              </a:defRPr>
            </a:lvl1pPr>
            <a:lvl2pPr marL="0" indent="182880" defTabSz="365760">
              <a:lnSpc>
                <a:spcPct val="90000"/>
              </a:lnSpc>
              <a:spcBef>
                <a:spcPts val="400"/>
              </a:spcBef>
              <a:buSzTx/>
              <a:buNone/>
              <a:defRPr sz="1400">
                <a:solidFill>
                  <a:srgbClr val="FBF6E9"/>
                </a:solidFill>
                <a:latin typeface="Mandai Value Serif" panose="02000503070000020004" pitchFamily="2" charset="77"/>
              </a:defRPr>
            </a:lvl2pPr>
            <a:lvl3pPr marL="0" indent="365760" defTabSz="365760">
              <a:lnSpc>
                <a:spcPct val="90000"/>
              </a:lnSpc>
              <a:spcBef>
                <a:spcPts val="400"/>
              </a:spcBef>
              <a:buSzTx/>
              <a:buNone/>
              <a:defRPr sz="1400">
                <a:solidFill>
                  <a:srgbClr val="FBF6E9"/>
                </a:solidFill>
                <a:latin typeface="Mandai Value Serif" panose="02000503070000020004" pitchFamily="2" charset="77"/>
              </a:defRPr>
            </a:lvl3pPr>
            <a:lvl4pPr marL="0" indent="548640" defTabSz="365760">
              <a:lnSpc>
                <a:spcPct val="90000"/>
              </a:lnSpc>
              <a:spcBef>
                <a:spcPts val="400"/>
              </a:spcBef>
              <a:buSzTx/>
              <a:buNone/>
              <a:defRPr sz="1400">
                <a:solidFill>
                  <a:srgbClr val="FBF6E9"/>
                </a:solidFill>
                <a:latin typeface="Mandai Value Serif" panose="02000503070000020004" pitchFamily="2" charset="77"/>
              </a:defRPr>
            </a:lvl4pPr>
            <a:lvl5pPr marL="0" indent="731520" defTabSz="365760">
              <a:lnSpc>
                <a:spcPct val="90000"/>
              </a:lnSpc>
              <a:spcBef>
                <a:spcPts val="400"/>
              </a:spcBef>
              <a:buSzTx/>
              <a:buNone/>
              <a:defRPr sz="1400">
                <a:solidFill>
                  <a:srgbClr val="FBF6E9"/>
                </a:solidFill>
                <a:latin typeface="Mandai Value Serif" panose="02000503070000020004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A64E1102-F8AB-324D-82B3-FCC23AAA45E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451678" y="6270432"/>
            <a:ext cx="4354557" cy="329222"/>
          </a:xfrm>
        </p:spPr>
        <p:txBody>
          <a:bodyPr anchor="ctr">
            <a:noAutofit/>
          </a:bodyPr>
          <a:lstStyle>
            <a:lvl1pPr marL="0" indent="0" algn="r">
              <a:buNone/>
              <a:defRPr sz="1050">
                <a:solidFill>
                  <a:schemeClr val="bg1"/>
                </a:solidFill>
              </a:defRPr>
            </a:lvl1pPr>
            <a:lvl2pPr marL="381000" indent="0" algn="r">
              <a:buNone/>
              <a:defRPr sz="1050">
                <a:solidFill>
                  <a:srgbClr val="03371C"/>
                </a:solidFill>
              </a:defRPr>
            </a:lvl2pPr>
            <a:lvl3pPr marL="762000" indent="0" algn="r">
              <a:buNone/>
              <a:defRPr sz="1050">
                <a:solidFill>
                  <a:srgbClr val="03371C"/>
                </a:solidFill>
              </a:defRPr>
            </a:lvl3pPr>
            <a:lvl4pPr marL="1143000" indent="0" algn="r">
              <a:buNone/>
              <a:defRPr sz="1050">
                <a:solidFill>
                  <a:srgbClr val="03371C"/>
                </a:solidFill>
              </a:defRPr>
            </a:lvl4pPr>
            <a:lvl5pPr marL="1524000" indent="0" algn="r">
              <a:buNone/>
              <a:defRPr sz="1050">
                <a:solidFill>
                  <a:srgbClr val="03371C"/>
                </a:solidFill>
              </a:defRPr>
            </a:lvl5pPr>
          </a:lstStyle>
          <a:p>
            <a:pPr lvl="0"/>
            <a:r>
              <a:rPr lang="en-US"/>
              <a:t>Enter Confidential / Highly Confidential / Restricted here</a:t>
            </a:r>
          </a:p>
        </p:txBody>
      </p:sp>
    </p:spTree>
    <p:extLst>
      <p:ext uri="{BB962C8B-B14F-4D97-AF65-F5344CB8AC3E}">
        <p14:creationId xmlns:p14="http://schemas.microsoft.com/office/powerpoint/2010/main" val="2730297288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River Wonders">
    <p:bg>
      <p:bgPr>
        <a:solidFill>
          <a:schemeClr val="accent1">
            <a:satOff val="-3547"/>
            <a:lumOff val="-10352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ettyImages-121798292.jpg" descr="GettyImages-121798292.jpg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03" r="4396" b="2647"/>
          <a:stretch/>
        </p:blipFill>
        <p:spPr>
          <a:xfrm flipH="1">
            <a:off x="-1" y="0"/>
            <a:ext cx="2988568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55" name="GettyImages-121798292.jpg" descr="GettyImages-121798292.jpg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04" r="5545" b="1815"/>
          <a:stretch/>
        </p:blipFill>
        <p:spPr>
          <a:xfrm>
            <a:off x="2969104" y="0"/>
            <a:ext cx="9222896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56" name="Rectangle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satOff val="-3547"/>
              <a:lumOff val="-10352"/>
              <a:alpha val="30425"/>
            </a:schemeClr>
          </a:solidFill>
          <a:ln w="12700">
            <a:miter lim="400000"/>
          </a:ln>
        </p:spPr>
        <p:txBody>
          <a:bodyPr lIns="45719" rIns="45719" anchor="ctr"/>
          <a:lstStyle/>
          <a:p>
            <a:endParaRPr>
              <a:latin typeface="Mandai Value Serif" panose="02000503070000020004" pitchFamily="2" charset="77"/>
            </a:endParaRPr>
          </a:p>
        </p:txBody>
      </p:sp>
      <p:pic>
        <p:nvPicPr>
          <p:cNvPr id="57" name="MANDAI_WG_FA_PRINT_White.ai" descr="MANDAI_WG_FA_PRINT_White.ai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54371" y="382286"/>
            <a:ext cx="1393330" cy="464444"/>
          </a:xfrm>
          <a:prstGeom prst="rect">
            <a:avLst/>
          </a:prstGeom>
          <a:ln w="12700">
            <a:miter lim="400000"/>
          </a:ln>
        </p:spPr>
      </p:pic>
      <p:sp>
        <p:nvSpPr>
          <p:cNvPr id="58" name="Title Text"/>
          <p:cNvSpPr txBox="1">
            <a:spLocks noGrp="1"/>
          </p:cNvSpPr>
          <p:nvPr>
            <p:ph type="title"/>
          </p:nvPr>
        </p:nvSpPr>
        <p:spPr>
          <a:xfrm>
            <a:off x="427063" y="2558221"/>
            <a:ext cx="10972801" cy="1427020"/>
          </a:xfrm>
          <a:prstGeom prst="rect">
            <a:avLst/>
          </a:prstGeom>
        </p:spPr>
        <p:txBody>
          <a:bodyPr anchor="b"/>
          <a:lstStyle>
            <a:lvl1pPr>
              <a:defRPr sz="7000" b="1">
                <a:solidFill>
                  <a:srgbClr val="FBF6E9"/>
                </a:solidFill>
                <a:latin typeface="Mandai Value Serif" panose="02000503070000020004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59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27063" y="3915488"/>
            <a:ext cx="10408319" cy="668949"/>
          </a:xfrm>
          <a:prstGeom prst="rect">
            <a:avLst/>
          </a:prstGeom>
        </p:spPr>
        <p:txBody>
          <a:bodyPr anchor="ctr"/>
          <a:lstStyle>
            <a:lvl1pPr marL="0" indent="0">
              <a:buSzTx/>
              <a:buNone/>
              <a:defRPr sz="4500">
                <a:solidFill>
                  <a:srgbClr val="FBF6E9"/>
                </a:solidFill>
                <a:latin typeface="Mandai Value Serif" panose="02000503070000020004" pitchFamily="2" charset="77"/>
              </a:defRPr>
            </a:lvl1pPr>
            <a:lvl2pPr marL="0" indent="457200">
              <a:buSzTx/>
              <a:buNone/>
              <a:defRPr sz="4500">
                <a:solidFill>
                  <a:srgbClr val="FBF6E9"/>
                </a:solidFill>
                <a:latin typeface="Mandai Value Serif" panose="02000503070000020004" pitchFamily="2" charset="77"/>
              </a:defRPr>
            </a:lvl2pPr>
            <a:lvl3pPr marL="0" indent="914400">
              <a:buSzTx/>
              <a:buNone/>
              <a:defRPr sz="4500">
                <a:solidFill>
                  <a:srgbClr val="FBF6E9"/>
                </a:solidFill>
                <a:latin typeface="Mandai Value Serif" panose="02000503070000020004" pitchFamily="2" charset="77"/>
              </a:defRPr>
            </a:lvl3pPr>
            <a:lvl4pPr marL="0" indent="1371600">
              <a:buSzTx/>
              <a:buNone/>
              <a:defRPr sz="4500">
                <a:solidFill>
                  <a:srgbClr val="FBF6E9"/>
                </a:solidFill>
                <a:latin typeface="Mandai Value Serif" panose="02000503070000020004" pitchFamily="2" charset="77"/>
              </a:defRPr>
            </a:lvl4pPr>
            <a:lvl5pPr marL="0" indent="1828800">
              <a:buSzTx/>
              <a:buNone/>
              <a:defRPr sz="4500">
                <a:solidFill>
                  <a:srgbClr val="FBF6E9"/>
                </a:solidFill>
                <a:latin typeface="Mandai Value Serif" panose="02000503070000020004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60" name="Body Level One…"/>
          <p:cNvSpPr txBox="1">
            <a:spLocks noGrp="1"/>
          </p:cNvSpPr>
          <p:nvPr>
            <p:ph type="body" sz="quarter" idx="21"/>
          </p:nvPr>
        </p:nvSpPr>
        <p:spPr>
          <a:xfrm>
            <a:off x="427063" y="6183056"/>
            <a:ext cx="5103545" cy="464345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defTabSz="365760">
              <a:lnSpc>
                <a:spcPct val="90000"/>
              </a:lnSpc>
              <a:spcBef>
                <a:spcPts val="400"/>
              </a:spcBef>
              <a:buSzTx/>
              <a:buNone/>
              <a:defRPr sz="1400">
                <a:solidFill>
                  <a:srgbClr val="FBF6E9"/>
                </a:solidFill>
                <a:latin typeface="Mandai Value Serif" panose="02000503070000020004" pitchFamily="2" charset="77"/>
              </a:defRPr>
            </a:lvl1pPr>
            <a:lvl2pPr marL="0" indent="182880" defTabSz="365760">
              <a:lnSpc>
                <a:spcPct val="90000"/>
              </a:lnSpc>
              <a:spcBef>
                <a:spcPts val="400"/>
              </a:spcBef>
              <a:buSzTx/>
              <a:buNone/>
              <a:defRPr sz="1400">
                <a:solidFill>
                  <a:srgbClr val="FBF6E9"/>
                </a:solidFill>
                <a:latin typeface="Mandai Value Serif" panose="02000503070000020004" pitchFamily="2" charset="77"/>
              </a:defRPr>
            </a:lvl2pPr>
            <a:lvl3pPr marL="0" indent="365760" defTabSz="365760">
              <a:lnSpc>
                <a:spcPct val="90000"/>
              </a:lnSpc>
              <a:spcBef>
                <a:spcPts val="400"/>
              </a:spcBef>
              <a:buSzTx/>
              <a:buNone/>
              <a:defRPr sz="1400">
                <a:solidFill>
                  <a:srgbClr val="FBF6E9"/>
                </a:solidFill>
                <a:latin typeface="Mandai Value Serif" panose="02000503070000020004" pitchFamily="2" charset="77"/>
              </a:defRPr>
            </a:lvl3pPr>
            <a:lvl4pPr marL="0" indent="548640" defTabSz="365760">
              <a:lnSpc>
                <a:spcPct val="90000"/>
              </a:lnSpc>
              <a:spcBef>
                <a:spcPts val="400"/>
              </a:spcBef>
              <a:buSzTx/>
              <a:buNone/>
              <a:defRPr sz="1400">
                <a:solidFill>
                  <a:srgbClr val="FBF6E9"/>
                </a:solidFill>
                <a:latin typeface="Mandai Value Serif" panose="02000503070000020004" pitchFamily="2" charset="77"/>
              </a:defRPr>
            </a:lvl4pPr>
            <a:lvl5pPr marL="0" indent="731520" defTabSz="365760">
              <a:lnSpc>
                <a:spcPct val="90000"/>
              </a:lnSpc>
              <a:spcBef>
                <a:spcPts val="400"/>
              </a:spcBef>
              <a:buSzTx/>
              <a:buNone/>
              <a:defRPr sz="1400">
                <a:solidFill>
                  <a:srgbClr val="FBF6E9"/>
                </a:solidFill>
                <a:latin typeface="Mandai Value Serif" panose="02000503070000020004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BF4AEB4F-93A5-C44C-84F1-46F95384C753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451678" y="6270432"/>
            <a:ext cx="4354557" cy="329222"/>
          </a:xfrm>
        </p:spPr>
        <p:txBody>
          <a:bodyPr anchor="ctr">
            <a:noAutofit/>
          </a:bodyPr>
          <a:lstStyle>
            <a:lvl1pPr marL="0" indent="0" algn="r">
              <a:buNone/>
              <a:defRPr sz="1050">
                <a:solidFill>
                  <a:schemeClr val="bg1"/>
                </a:solidFill>
              </a:defRPr>
            </a:lvl1pPr>
            <a:lvl2pPr marL="381000" indent="0" algn="r">
              <a:buNone/>
              <a:defRPr sz="1050">
                <a:solidFill>
                  <a:srgbClr val="03371C"/>
                </a:solidFill>
              </a:defRPr>
            </a:lvl2pPr>
            <a:lvl3pPr marL="762000" indent="0" algn="r">
              <a:buNone/>
              <a:defRPr sz="1050">
                <a:solidFill>
                  <a:srgbClr val="03371C"/>
                </a:solidFill>
              </a:defRPr>
            </a:lvl3pPr>
            <a:lvl4pPr marL="1143000" indent="0" algn="r">
              <a:buNone/>
              <a:defRPr sz="1050">
                <a:solidFill>
                  <a:srgbClr val="03371C"/>
                </a:solidFill>
              </a:defRPr>
            </a:lvl4pPr>
            <a:lvl5pPr marL="1524000" indent="0" algn="r">
              <a:buNone/>
              <a:defRPr sz="1050">
                <a:solidFill>
                  <a:srgbClr val="03371C"/>
                </a:solidFill>
              </a:defRPr>
            </a:lvl5pPr>
          </a:lstStyle>
          <a:p>
            <a:pPr lvl="0"/>
            <a:r>
              <a:rPr lang="en-US"/>
              <a:t>Enter Confidential / Highly Confidential / Restricted here</a:t>
            </a:r>
          </a:p>
        </p:txBody>
      </p:sp>
    </p:spTree>
    <p:extLst>
      <p:ext uri="{BB962C8B-B14F-4D97-AF65-F5344CB8AC3E}">
        <p14:creationId xmlns:p14="http://schemas.microsoft.com/office/powerpoint/2010/main" val="206411303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Bird Paradise">
    <p:bg>
      <p:bgPr>
        <a:solidFill>
          <a:schemeClr val="accent1">
            <a:satOff val="-3547"/>
            <a:lumOff val="-10352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121004-G0P1951DT.jpg" descr="121004-G0P1951DT.jpg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1" t="959" r="950" b="959"/>
          <a:stretch/>
        </p:blipFill>
        <p:spPr>
          <a:xfrm>
            <a:off x="1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69" name="Rectangle"/>
          <p:cNvSpPr/>
          <p:nvPr/>
        </p:nvSpPr>
        <p:spPr>
          <a:xfrm>
            <a:off x="-1" y="0"/>
            <a:ext cx="12192000" cy="6858000"/>
          </a:xfrm>
          <a:prstGeom prst="rect">
            <a:avLst/>
          </a:prstGeom>
          <a:solidFill>
            <a:srgbClr val="182B16">
              <a:alpha val="25206"/>
            </a:srgbClr>
          </a:solidFill>
          <a:ln w="12700">
            <a:miter lim="400000"/>
          </a:ln>
        </p:spPr>
        <p:txBody>
          <a:bodyPr lIns="45719" rIns="45719" anchor="ctr"/>
          <a:lstStyle/>
          <a:p>
            <a:endParaRPr/>
          </a:p>
        </p:txBody>
      </p:sp>
      <p:pic>
        <p:nvPicPr>
          <p:cNvPr id="70" name="MANDAI_WG_FA_PRINT_White.ai" descr="MANDAI_WG_FA_PRINT_White.ai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54371" y="382286"/>
            <a:ext cx="1393330" cy="464444"/>
          </a:xfrm>
          <a:prstGeom prst="rect">
            <a:avLst/>
          </a:prstGeom>
          <a:ln w="12700">
            <a:miter lim="400000"/>
          </a:ln>
        </p:spPr>
      </p:pic>
      <p:sp>
        <p:nvSpPr>
          <p:cNvPr id="71" name="Title Text"/>
          <p:cNvSpPr txBox="1">
            <a:spLocks noGrp="1"/>
          </p:cNvSpPr>
          <p:nvPr>
            <p:ph type="title"/>
          </p:nvPr>
        </p:nvSpPr>
        <p:spPr>
          <a:xfrm>
            <a:off x="427063" y="2558221"/>
            <a:ext cx="10972801" cy="1427020"/>
          </a:xfrm>
          <a:prstGeom prst="rect">
            <a:avLst/>
          </a:prstGeom>
        </p:spPr>
        <p:txBody>
          <a:bodyPr anchor="b"/>
          <a:lstStyle>
            <a:lvl1pPr>
              <a:defRPr sz="7000" b="1">
                <a:solidFill>
                  <a:srgbClr val="FBF6E9"/>
                </a:solidFill>
                <a:latin typeface="Mandai Value Serif" panose="02000503070000020004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7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27063" y="3915488"/>
            <a:ext cx="10408319" cy="668949"/>
          </a:xfrm>
          <a:prstGeom prst="rect">
            <a:avLst/>
          </a:prstGeom>
        </p:spPr>
        <p:txBody>
          <a:bodyPr anchor="ctr"/>
          <a:lstStyle>
            <a:lvl1pPr marL="0" indent="0">
              <a:buSzTx/>
              <a:buNone/>
              <a:defRPr sz="4500">
                <a:solidFill>
                  <a:srgbClr val="FBF6E9"/>
                </a:solidFill>
                <a:latin typeface="Mandai Value Serif" panose="02000503070000020004" pitchFamily="2" charset="77"/>
              </a:defRPr>
            </a:lvl1pPr>
            <a:lvl2pPr marL="0" indent="457200">
              <a:buSzTx/>
              <a:buNone/>
              <a:defRPr sz="4500">
                <a:solidFill>
                  <a:srgbClr val="FBF6E9"/>
                </a:solidFill>
                <a:latin typeface="Mandai Value Serif" panose="02000503070000020004" pitchFamily="2" charset="77"/>
              </a:defRPr>
            </a:lvl2pPr>
            <a:lvl3pPr marL="0" indent="914400">
              <a:buSzTx/>
              <a:buNone/>
              <a:defRPr sz="4500">
                <a:solidFill>
                  <a:srgbClr val="FBF6E9"/>
                </a:solidFill>
                <a:latin typeface="Mandai Value Serif" panose="02000503070000020004" pitchFamily="2" charset="77"/>
              </a:defRPr>
            </a:lvl3pPr>
            <a:lvl4pPr marL="0" indent="1371600">
              <a:buSzTx/>
              <a:buNone/>
              <a:defRPr sz="4500">
                <a:solidFill>
                  <a:srgbClr val="FBF6E9"/>
                </a:solidFill>
                <a:latin typeface="Mandai Value Serif" panose="02000503070000020004" pitchFamily="2" charset="77"/>
              </a:defRPr>
            </a:lvl4pPr>
            <a:lvl5pPr marL="0" indent="1828800">
              <a:buSzTx/>
              <a:buNone/>
              <a:defRPr sz="4500">
                <a:solidFill>
                  <a:srgbClr val="FBF6E9"/>
                </a:solidFill>
                <a:latin typeface="Mandai Value Serif" panose="02000503070000020004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73" name="Body Level One…"/>
          <p:cNvSpPr txBox="1">
            <a:spLocks noGrp="1"/>
          </p:cNvSpPr>
          <p:nvPr>
            <p:ph type="body" sz="quarter" idx="21"/>
          </p:nvPr>
        </p:nvSpPr>
        <p:spPr>
          <a:xfrm>
            <a:off x="427064" y="6183056"/>
            <a:ext cx="3366004" cy="464345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defTabSz="365760">
              <a:lnSpc>
                <a:spcPct val="90000"/>
              </a:lnSpc>
              <a:spcBef>
                <a:spcPts val="400"/>
              </a:spcBef>
              <a:buSzTx/>
              <a:buNone/>
              <a:defRPr sz="1400">
                <a:solidFill>
                  <a:srgbClr val="FBF6E9"/>
                </a:solidFill>
                <a:latin typeface="Mandai Value Serif" panose="02000503070000020004" pitchFamily="2" charset="77"/>
              </a:defRPr>
            </a:lvl1pPr>
            <a:lvl2pPr marL="0" indent="182880" defTabSz="365760">
              <a:lnSpc>
                <a:spcPct val="90000"/>
              </a:lnSpc>
              <a:spcBef>
                <a:spcPts val="400"/>
              </a:spcBef>
              <a:buSzTx/>
              <a:buNone/>
              <a:defRPr sz="1400">
                <a:solidFill>
                  <a:srgbClr val="FBF6E9"/>
                </a:solidFill>
                <a:latin typeface="Mandai Value Serif" panose="02000503070000020004" pitchFamily="2" charset="77"/>
              </a:defRPr>
            </a:lvl2pPr>
            <a:lvl3pPr marL="0" indent="365760" defTabSz="365760">
              <a:lnSpc>
                <a:spcPct val="90000"/>
              </a:lnSpc>
              <a:spcBef>
                <a:spcPts val="400"/>
              </a:spcBef>
              <a:buSzTx/>
              <a:buNone/>
              <a:defRPr sz="1400">
                <a:solidFill>
                  <a:srgbClr val="FBF6E9"/>
                </a:solidFill>
                <a:latin typeface="Mandai Value Serif" panose="02000503070000020004" pitchFamily="2" charset="77"/>
              </a:defRPr>
            </a:lvl3pPr>
            <a:lvl4pPr marL="0" indent="548640" defTabSz="365760">
              <a:lnSpc>
                <a:spcPct val="90000"/>
              </a:lnSpc>
              <a:spcBef>
                <a:spcPts val="400"/>
              </a:spcBef>
              <a:buSzTx/>
              <a:buNone/>
              <a:defRPr sz="1400">
                <a:solidFill>
                  <a:srgbClr val="FBF6E9"/>
                </a:solidFill>
                <a:latin typeface="Mandai Value Serif" panose="02000503070000020004" pitchFamily="2" charset="77"/>
              </a:defRPr>
            </a:lvl4pPr>
            <a:lvl5pPr marL="0" indent="731520" defTabSz="365760">
              <a:lnSpc>
                <a:spcPct val="90000"/>
              </a:lnSpc>
              <a:spcBef>
                <a:spcPts val="400"/>
              </a:spcBef>
              <a:buSzTx/>
              <a:buNone/>
              <a:defRPr sz="1400">
                <a:solidFill>
                  <a:srgbClr val="FBF6E9"/>
                </a:solidFill>
                <a:latin typeface="Mandai Value Serif" panose="02000503070000020004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A9917AFB-D34C-6D42-8997-8F641C6C96E3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451678" y="6270432"/>
            <a:ext cx="4354557" cy="329222"/>
          </a:xfrm>
        </p:spPr>
        <p:txBody>
          <a:bodyPr anchor="ctr">
            <a:noAutofit/>
          </a:bodyPr>
          <a:lstStyle>
            <a:lvl1pPr marL="0" indent="0" algn="r">
              <a:buNone/>
              <a:defRPr sz="1050">
                <a:solidFill>
                  <a:schemeClr val="bg1"/>
                </a:solidFill>
              </a:defRPr>
            </a:lvl1pPr>
            <a:lvl2pPr marL="381000" indent="0" algn="r">
              <a:buNone/>
              <a:defRPr sz="1050">
                <a:solidFill>
                  <a:srgbClr val="03371C"/>
                </a:solidFill>
              </a:defRPr>
            </a:lvl2pPr>
            <a:lvl3pPr marL="762000" indent="0" algn="r">
              <a:buNone/>
              <a:defRPr sz="1050">
                <a:solidFill>
                  <a:srgbClr val="03371C"/>
                </a:solidFill>
              </a:defRPr>
            </a:lvl3pPr>
            <a:lvl4pPr marL="1143000" indent="0" algn="r">
              <a:buNone/>
              <a:defRPr sz="1050">
                <a:solidFill>
                  <a:srgbClr val="03371C"/>
                </a:solidFill>
              </a:defRPr>
            </a:lvl4pPr>
            <a:lvl5pPr marL="1524000" indent="0" algn="r">
              <a:buNone/>
              <a:defRPr sz="1050">
                <a:solidFill>
                  <a:srgbClr val="03371C"/>
                </a:solidFill>
              </a:defRPr>
            </a:lvl5pPr>
          </a:lstStyle>
          <a:p>
            <a:pPr lvl="0"/>
            <a:r>
              <a:rPr lang="en-US"/>
              <a:t>Enter Confidential / Highly Confidential / Restricted here</a:t>
            </a:r>
          </a:p>
        </p:txBody>
      </p:sp>
    </p:spTree>
    <p:extLst>
      <p:ext uri="{BB962C8B-B14F-4D97-AF65-F5344CB8AC3E}">
        <p14:creationId xmlns:p14="http://schemas.microsoft.com/office/powerpoint/2010/main" val="278462795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Rainforest Wild">
    <p:bg>
      <p:bgPr>
        <a:solidFill>
          <a:schemeClr val="accent1">
            <a:satOff val="-3547"/>
            <a:lumOff val="-10352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ear standing on its hind legs&#10;&#10;Description automatically generated">
            <a:extLst>
              <a:ext uri="{FF2B5EF4-FFF2-40B4-BE49-F238E27FC236}">
                <a16:creationId xmlns:a16="http://schemas.microsoft.com/office/drawing/2014/main" id="{1AD9CABE-5047-B660-5344-E79E96628E5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0" b="13936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6" name="Rectangle">
            <a:extLst>
              <a:ext uri="{FF2B5EF4-FFF2-40B4-BE49-F238E27FC236}">
                <a16:creationId xmlns:a16="http://schemas.microsoft.com/office/drawing/2014/main" id="{20E056DD-5277-A783-AB2F-FA01CD28342A}"/>
              </a:ext>
            </a:extLst>
          </p:cNvPr>
          <p:cNvSpPr/>
          <p:nvPr/>
        </p:nvSpPr>
        <p:spPr>
          <a:xfrm>
            <a:off x="-1" y="-1"/>
            <a:ext cx="12192001" cy="6858001"/>
          </a:xfrm>
          <a:prstGeom prst="rect">
            <a:avLst/>
          </a:prstGeom>
          <a:solidFill>
            <a:srgbClr val="182B16">
              <a:alpha val="25206"/>
            </a:srgbClr>
          </a:solidFill>
          <a:ln w="12700">
            <a:miter lim="400000"/>
          </a:ln>
        </p:spPr>
        <p:txBody>
          <a:bodyPr lIns="45719" rIns="45719" anchor="ctr"/>
          <a:lstStyle/>
          <a:p>
            <a:endParaRPr/>
          </a:p>
        </p:txBody>
      </p:sp>
      <p:pic>
        <p:nvPicPr>
          <p:cNvPr id="7" name="MANDAI_WG_FA_PRINT_White.ai" descr="MANDAI_WG_FA_PRINT_White.ai">
            <a:extLst>
              <a:ext uri="{FF2B5EF4-FFF2-40B4-BE49-F238E27FC236}">
                <a16:creationId xmlns:a16="http://schemas.microsoft.com/office/drawing/2014/main" id="{88F49A54-805A-3E1F-2B9A-766D9D9AC03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54371" y="382286"/>
            <a:ext cx="1393330" cy="464444"/>
          </a:xfrm>
          <a:prstGeom prst="rect">
            <a:avLst/>
          </a:prstGeom>
          <a:ln w="12700">
            <a:miter lim="400000"/>
          </a:ln>
        </p:spPr>
      </p:pic>
      <p:sp>
        <p:nvSpPr>
          <p:cNvPr id="2" name="Title Text">
            <a:extLst>
              <a:ext uri="{FF2B5EF4-FFF2-40B4-BE49-F238E27FC236}">
                <a16:creationId xmlns:a16="http://schemas.microsoft.com/office/drawing/2014/main" id="{0BCDAEE9-CD42-4D2C-B2AF-8068981D0E0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27063" y="2558221"/>
            <a:ext cx="10972801" cy="1427020"/>
          </a:xfrm>
          <a:prstGeom prst="rect">
            <a:avLst/>
          </a:prstGeom>
        </p:spPr>
        <p:txBody>
          <a:bodyPr anchor="b"/>
          <a:lstStyle>
            <a:lvl1pPr>
              <a:defRPr sz="7000" b="1">
                <a:solidFill>
                  <a:srgbClr val="FBF6E9"/>
                </a:solidFill>
                <a:latin typeface="Mandai Value Serif" panose="02000503070000020004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" name="Body Level One…">
            <a:extLst>
              <a:ext uri="{FF2B5EF4-FFF2-40B4-BE49-F238E27FC236}">
                <a16:creationId xmlns:a16="http://schemas.microsoft.com/office/drawing/2014/main" id="{43D8F568-9FE8-B456-33E1-1E67443FFDB6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427063" y="3915488"/>
            <a:ext cx="10408319" cy="668949"/>
          </a:xfrm>
          <a:prstGeom prst="rect">
            <a:avLst/>
          </a:prstGeom>
        </p:spPr>
        <p:txBody>
          <a:bodyPr anchor="ctr"/>
          <a:lstStyle>
            <a:lvl1pPr marL="0" indent="0">
              <a:buSzTx/>
              <a:buNone/>
              <a:defRPr sz="4500">
                <a:solidFill>
                  <a:srgbClr val="FBF6E9"/>
                </a:solidFill>
                <a:latin typeface="Mandai Value Serif" panose="02000503070000020004" pitchFamily="2" charset="77"/>
              </a:defRPr>
            </a:lvl1pPr>
            <a:lvl2pPr marL="0" indent="457200">
              <a:buSzTx/>
              <a:buNone/>
              <a:defRPr sz="4500">
                <a:solidFill>
                  <a:srgbClr val="FBF6E9"/>
                </a:solidFill>
                <a:latin typeface="Mandai Value Serif" panose="02000503070000020004" pitchFamily="2" charset="77"/>
              </a:defRPr>
            </a:lvl2pPr>
            <a:lvl3pPr marL="0" indent="914400">
              <a:buSzTx/>
              <a:buNone/>
              <a:defRPr sz="4500">
                <a:solidFill>
                  <a:srgbClr val="FBF6E9"/>
                </a:solidFill>
                <a:latin typeface="Mandai Value Serif" panose="02000503070000020004" pitchFamily="2" charset="77"/>
              </a:defRPr>
            </a:lvl3pPr>
            <a:lvl4pPr marL="0" indent="1371600">
              <a:buSzTx/>
              <a:buNone/>
              <a:defRPr sz="4500">
                <a:solidFill>
                  <a:srgbClr val="FBF6E9"/>
                </a:solidFill>
                <a:latin typeface="Mandai Value Serif" panose="02000503070000020004" pitchFamily="2" charset="77"/>
              </a:defRPr>
            </a:lvl4pPr>
            <a:lvl5pPr marL="0" indent="1828800">
              <a:buSzTx/>
              <a:buNone/>
              <a:defRPr sz="4500">
                <a:solidFill>
                  <a:srgbClr val="FBF6E9"/>
                </a:solidFill>
                <a:latin typeface="Mandai Value Serif" panose="02000503070000020004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Body Level One…">
            <a:extLst>
              <a:ext uri="{FF2B5EF4-FFF2-40B4-BE49-F238E27FC236}">
                <a16:creationId xmlns:a16="http://schemas.microsoft.com/office/drawing/2014/main" id="{3D960D14-8EB2-870A-28AB-56D35C4CC745}"/>
              </a:ext>
            </a:extLst>
          </p:cNvPr>
          <p:cNvSpPr txBox="1">
            <a:spLocks noGrp="1"/>
          </p:cNvSpPr>
          <p:nvPr>
            <p:ph type="body" sz="quarter" idx="21"/>
          </p:nvPr>
        </p:nvSpPr>
        <p:spPr>
          <a:xfrm>
            <a:off x="427064" y="6183056"/>
            <a:ext cx="3366004" cy="464345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defTabSz="365760">
              <a:lnSpc>
                <a:spcPct val="90000"/>
              </a:lnSpc>
              <a:spcBef>
                <a:spcPts val="400"/>
              </a:spcBef>
              <a:buSzTx/>
              <a:buNone/>
              <a:defRPr sz="1400">
                <a:solidFill>
                  <a:srgbClr val="FBF6E9"/>
                </a:solidFill>
                <a:latin typeface="Mandai Value Serif" panose="02000503070000020004" pitchFamily="2" charset="77"/>
              </a:defRPr>
            </a:lvl1pPr>
            <a:lvl2pPr marL="0" indent="182880" defTabSz="365760">
              <a:lnSpc>
                <a:spcPct val="90000"/>
              </a:lnSpc>
              <a:spcBef>
                <a:spcPts val="400"/>
              </a:spcBef>
              <a:buSzTx/>
              <a:buNone/>
              <a:defRPr sz="1400">
                <a:solidFill>
                  <a:srgbClr val="FBF6E9"/>
                </a:solidFill>
                <a:latin typeface="Mandai Value Serif" panose="02000503070000020004" pitchFamily="2" charset="77"/>
              </a:defRPr>
            </a:lvl2pPr>
            <a:lvl3pPr marL="0" indent="365760" defTabSz="365760">
              <a:lnSpc>
                <a:spcPct val="90000"/>
              </a:lnSpc>
              <a:spcBef>
                <a:spcPts val="400"/>
              </a:spcBef>
              <a:buSzTx/>
              <a:buNone/>
              <a:defRPr sz="1400">
                <a:solidFill>
                  <a:srgbClr val="FBF6E9"/>
                </a:solidFill>
                <a:latin typeface="Mandai Value Serif" panose="02000503070000020004" pitchFamily="2" charset="77"/>
              </a:defRPr>
            </a:lvl3pPr>
            <a:lvl4pPr marL="0" indent="548640" defTabSz="365760">
              <a:lnSpc>
                <a:spcPct val="90000"/>
              </a:lnSpc>
              <a:spcBef>
                <a:spcPts val="400"/>
              </a:spcBef>
              <a:buSzTx/>
              <a:buNone/>
              <a:defRPr sz="1400">
                <a:solidFill>
                  <a:srgbClr val="FBF6E9"/>
                </a:solidFill>
                <a:latin typeface="Mandai Value Serif" panose="02000503070000020004" pitchFamily="2" charset="77"/>
              </a:defRPr>
            </a:lvl4pPr>
            <a:lvl5pPr marL="0" indent="731520" defTabSz="365760">
              <a:lnSpc>
                <a:spcPct val="90000"/>
              </a:lnSpc>
              <a:spcBef>
                <a:spcPts val="400"/>
              </a:spcBef>
              <a:buSzTx/>
              <a:buNone/>
              <a:defRPr sz="1400">
                <a:solidFill>
                  <a:srgbClr val="FBF6E9"/>
                </a:solidFill>
                <a:latin typeface="Mandai Value Serif" panose="02000503070000020004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05FDBD5A-7733-039E-BA21-215E9ADC07C5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451678" y="6270432"/>
            <a:ext cx="4354557" cy="329222"/>
          </a:xfrm>
        </p:spPr>
        <p:txBody>
          <a:bodyPr anchor="ctr">
            <a:noAutofit/>
          </a:bodyPr>
          <a:lstStyle>
            <a:lvl1pPr marL="0" indent="0" algn="r">
              <a:buNone/>
              <a:defRPr sz="1050">
                <a:solidFill>
                  <a:schemeClr val="bg1"/>
                </a:solidFill>
              </a:defRPr>
            </a:lvl1pPr>
            <a:lvl2pPr marL="381000" indent="0" algn="r">
              <a:buNone/>
              <a:defRPr sz="1050">
                <a:solidFill>
                  <a:srgbClr val="03371C"/>
                </a:solidFill>
              </a:defRPr>
            </a:lvl2pPr>
            <a:lvl3pPr marL="762000" indent="0" algn="r">
              <a:buNone/>
              <a:defRPr sz="1050">
                <a:solidFill>
                  <a:srgbClr val="03371C"/>
                </a:solidFill>
              </a:defRPr>
            </a:lvl3pPr>
            <a:lvl4pPr marL="1143000" indent="0" algn="r">
              <a:buNone/>
              <a:defRPr sz="1050">
                <a:solidFill>
                  <a:srgbClr val="03371C"/>
                </a:solidFill>
              </a:defRPr>
            </a:lvl4pPr>
            <a:lvl5pPr marL="1524000" indent="0" algn="r">
              <a:buNone/>
              <a:defRPr sz="1050">
                <a:solidFill>
                  <a:srgbClr val="03371C"/>
                </a:solidFill>
              </a:defRPr>
            </a:lvl5pPr>
          </a:lstStyle>
          <a:p>
            <a:pPr lvl="0"/>
            <a:r>
              <a:rPr lang="en-US"/>
              <a:t>Enter Confidential / Highly Confidential / Restricted here</a:t>
            </a:r>
          </a:p>
        </p:txBody>
      </p:sp>
    </p:spTree>
    <p:extLst>
      <p:ext uri="{BB962C8B-B14F-4D97-AF65-F5344CB8AC3E}">
        <p14:creationId xmlns:p14="http://schemas.microsoft.com/office/powerpoint/2010/main" val="3905019780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Cover Slide Image">
    <p:bg>
      <p:bgPr>
        <a:solidFill>
          <a:srgbClr val="0337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891841" y="2342366"/>
            <a:ext cx="10408319" cy="1323475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90000"/>
              </a:lnSpc>
              <a:buSzTx/>
              <a:buNone/>
              <a:defRPr sz="5800" b="1">
                <a:solidFill>
                  <a:srgbClr val="FFFFFF"/>
                </a:solidFill>
                <a:latin typeface="Mandai Value Serif" panose="02000503070000020004" pitchFamily="2" charset="77"/>
              </a:defRPr>
            </a:lvl1pPr>
            <a:lvl2pPr marL="0" indent="457200" algn="ctr">
              <a:lnSpc>
                <a:spcPct val="90000"/>
              </a:lnSpc>
              <a:buSzTx/>
              <a:buNone/>
              <a:defRPr sz="5800" b="1">
                <a:solidFill>
                  <a:srgbClr val="FFFFFF"/>
                </a:solidFill>
                <a:latin typeface="Mandai Value Serif" panose="02000503070000020004" pitchFamily="2" charset="77"/>
              </a:defRPr>
            </a:lvl2pPr>
            <a:lvl3pPr marL="0" indent="914400" algn="ctr">
              <a:lnSpc>
                <a:spcPct val="90000"/>
              </a:lnSpc>
              <a:buSzTx/>
              <a:buNone/>
              <a:defRPr sz="5800" b="1">
                <a:solidFill>
                  <a:srgbClr val="FFFFFF"/>
                </a:solidFill>
                <a:latin typeface="Mandai Value Serif" panose="02000503070000020004" pitchFamily="2" charset="77"/>
              </a:defRPr>
            </a:lvl3pPr>
            <a:lvl4pPr marL="0" indent="1371600" algn="ctr">
              <a:lnSpc>
                <a:spcPct val="90000"/>
              </a:lnSpc>
              <a:buSzTx/>
              <a:buNone/>
              <a:defRPr sz="5800" b="1">
                <a:solidFill>
                  <a:srgbClr val="FFFFFF"/>
                </a:solidFill>
                <a:latin typeface="Mandai Value Serif" panose="02000503070000020004" pitchFamily="2" charset="77"/>
              </a:defRPr>
            </a:lvl4pPr>
            <a:lvl5pPr marL="0" indent="1828800" algn="ctr">
              <a:lnSpc>
                <a:spcPct val="90000"/>
              </a:lnSpc>
              <a:buSzTx/>
              <a:buNone/>
              <a:defRPr sz="5800" b="1">
                <a:solidFill>
                  <a:srgbClr val="FFFFFF"/>
                </a:solidFill>
                <a:latin typeface="Mandai Value Serif" panose="02000503070000020004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82" name="Text Placeholder 16"/>
          <p:cNvSpPr>
            <a:spLocks noGrp="1"/>
          </p:cNvSpPr>
          <p:nvPr>
            <p:ph type="body" sz="quarter" idx="21" hasCustomPrompt="1"/>
          </p:nvPr>
        </p:nvSpPr>
        <p:spPr>
          <a:xfrm>
            <a:off x="2519363" y="3665840"/>
            <a:ext cx="7153276" cy="513850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90000"/>
              </a:lnSpc>
              <a:buSzTx/>
              <a:buNone/>
              <a:defRPr sz="2000" spc="100">
                <a:solidFill>
                  <a:srgbClr val="FFFFFF"/>
                </a:solidFill>
                <a:latin typeface="Mandai Value Serif" panose="02000503070000020004" pitchFamily="2" charset="77"/>
              </a:defRPr>
            </a:lvl1pPr>
          </a:lstStyle>
          <a:p>
            <a:r>
              <a:t>Subtitle here</a:t>
            </a:r>
          </a:p>
        </p:txBody>
      </p:sp>
      <p:sp>
        <p:nvSpPr>
          <p:cNvPr id="83" name="Picture Placeholder 2"/>
          <p:cNvSpPr>
            <a:spLocks noGrp="1"/>
          </p:cNvSpPr>
          <p:nvPr>
            <p:ph type="pic" idx="22"/>
          </p:nvPr>
        </p:nvSpPr>
        <p:spPr>
          <a:xfrm>
            <a:off x="0" y="-1"/>
            <a:ext cx="12192001" cy="6858001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r>
              <a:rPr lang="en-US"/>
              <a:t>Click icon to add picture</a:t>
            </a:r>
            <a:endParaRPr/>
          </a:p>
        </p:txBody>
      </p:sp>
      <p:pic>
        <p:nvPicPr>
          <p:cNvPr id="84" name="MANDAI_WG_FA_PRINT_White.ai" descr="MANDAI_WG_FA_PRINT_White.ai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399333" y="6014515"/>
            <a:ext cx="1393330" cy="464444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632690445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Content Slide_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Title Here"/>
          <p:cNvSpPr txBox="1"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>
            <a:lvl1pPr>
              <a:defRPr b="1">
                <a:latin typeface="Mandai Value Serif" panose="02000503070000020004" pitchFamily="2" charset="77"/>
              </a:defRPr>
            </a:lvl1pPr>
          </a:lstStyle>
          <a:p>
            <a:r>
              <a:t>Title Here</a:t>
            </a:r>
          </a:p>
        </p:txBody>
      </p:sp>
      <p:sp>
        <p:nvSpPr>
          <p:cNvPr id="115" name="Line"/>
          <p:cNvSpPr/>
          <p:nvPr/>
        </p:nvSpPr>
        <p:spPr>
          <a:xfrm>
            <a:off x="385008" y="813521"/>
            <a:ext cx="11421227" cy="1156"/>
          </a:xfrm>
          <a:prstGeom prst="line">
            <a:avLst/>
          </a:prstGeom>
          <a:ln w="12700">
            <a:solidFill>
              <a:srgbClr val="03371C"/>
            </a:solidFill>
            <a:miter lim="400000"/>
          </a:ln>
        </p:spPr>
        <p:txBody>
          <a:bodyPr lIns="45719" rIns="45719"/>
          <a:lstStyle/>
          <a:p>
            <a:endParaRPr>
              <a:latin typeface="Mandai Value Serif" panose="02000503070000020004" pitchFamily="2" charset="77"/>
            </a:endParaRPr>
          </a:p>
        </p:txBody>
      </p:sp>
      <p:pic>
        <p:nvPicPr>
          <p:cNvPr id="116" name="MANDAI_WG_FA_SCREEN.ai" descr="MANDAI_WG_FA_SCREEN.ai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85007" y="6211278"/>
            <a:ext cx="987666" cy="329222"/>
          </a:xfrm>
          <a:prstGeom prst="rect">
            <a:avLst/>
          </a:prstGeom>
          <a:ln w="12700">
            <a:miter lim="400000"/>
          </a:ln>
        </p:spPr>
      </p:pic>
      <p:sp>
        <p:nvSpPr>
          <p:cNvPr id="117" name="Title Here"/>
          <p:cNvSpPr txBox="1">
            <a:spLocks noGrp="1"/>
          </p:cNvSpPr>
          <p:nvPr>
            <p:ph type="body" sz="quarter" idx="21"/>
          </p:nvPr>
        </p:nvSpPr>
        <p:spPr>
          <a:xfrm>
            <a:off x="7198738" y="202710"/>
            <a:ext cx="4607875" cy="534614"/>
          </a:xfrm>
          <a:prstGeom prst="rect">
            <a:avLst/>
          </a:prstGeom>
        </p:spPr>
        <p:txBody>
          <a:bodyPr anchor="ctr"/>
          <a:lstStyle>
            <a:lvl1pPr marL="0" indent="0" algn="r">
              <a:lnSpc>
                <a:spcPct val="90000"/>
              </a:lnSpc>
              <a:spcBef>
                <a:spcPts val="0"/>
              </a:spcBef>
              <a:buSzTx/>
              <a:buNone/>
              <a:defRPr sz="1400">
                <a:latin typeface="Mandai Value Serif" panose="02000503070000020004" pitchFamily="2" charset="77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941F0392-A1BD-974F-8885-B81EC29068D2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451678" y="6270432"/>
            <a:ext cx="4354557" cy="329222"/>
          </a:xfrm>
        </p:spPr>
        <p:txBody>
          <a:bodyPr anchor="ctr">
            <a:noAutofit/>
          </a:bodyPr>
          <a:lstStyle>
            <a:lvl1pPr marL="0" indent="0" algn="r">
              <a:buNone/>
              <a:defRPr sz="1050">
                <a:solidFill>
                  <a:srgbClr val="03371C"/>
                </a:solidFill>
              </a:defRPr>
            </a:lvl1pPr>
            <a:lvl2pPr marL="381000" indent="0" algn="r">
              <a:buNone/>
              <a:defRPr sz="1050">
                <a:solidFill>
                  <a:srgbClr val="03371C"/>
                </a:solidFill>
              </a:defRPr>
            </a:lvl2pPr>
            <a:lvl3pPr marL="762000" indent="0" algn="r">
              <a:buNone/>
              <a:defRPr sz="1050">
                <a:solidFill>
                  <a:srgbClr val="03371C"/>
                </a:solidFill>
              </a:defRPr>
            </a:lvl3pPr>
            <a:lvl4pPr marL="1143000" indent="0" algn="r">
              <a:buNone/>
              <a:defRPr sz="1050">
                <a:solidFill>
                  <a:srgbClr val="03371C"/>
                </a:solidFill>
              </a:defRPr>
            </a:lvl4pPr>
            <a:lvl5pPr marL="1524000" indent="0" algn="r">
              <a:buNone/>
              <a:defRPr sz="1050">
                <a:solidFill>
                  <a:srgbClr val="03371C"/>
                </a:solidFill>
              </a:defRPr>
            </a:lvl5pPr>
          </a:lstStyle>
          <a:p>
            <a:pPr lvl="0"/>
            <a:r>
              <a:rPr lang="en-US"/>
              <a:t>Enter Confidential / Highly Confidential / Restricted here</a:t>
            </a:r>
          </a:p>
        </p:txBody>
      </p:sp>
    </p:spTree>
    <p:extLst>
      <p:ext uri="{BB962C8B-B14F-4D97-AF65-F5344CB8AC3E}">
        <p14:creationId xmlns:p14="http://schemas.microsoft.com/office/powerpoint/2010/main" val="2515251132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Here"/>
          <p:cNvSpPr txBox="1">
            <a:spLocks noGrp="1"/>
          </p:cNvSpPr>
          <p:nvPr>
            <p:ph type="title" hasCustomPrompt="1"/>
          </p:nvPr>
        </p:nvSpPr>
        <p:spPr>
          <a:xfrm>
            <a:off x="385010" y="202710"/>
            <a:ext cx="11421226" cy="53461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>
            <a:normAutofit/>
          </a:bodyPr>
          <a:lstStyle/>
          <a:p>
            <a:r>
              <a:t>Title Here</a:t>
            </a:r>
          </a:p>
        </p:txBody>
      </p:sp>
      <p:sp>
        <p:nvSpPr>
          <p:cNvPr id="3" name="Line"/>
          <p:cNvSpPr/>
          <p:nvPr/>
        </p:nvSpPr>
        <p:spPr>
          <a:xfrm>
            <a:off x="385008" y="813521"/>
            <a:ext cx="11421227" cy="1156"/>
          </a:xfrm>
          <a:prstGeom prst="line">
            <a:avLst/>
          </a:prstGeom>
          <a:ln w="12700">
            <a:solidFill>
              <a:srgbClr val="03371C"/>
            </a:solidFill>
            <a:miter lim="400000"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4" name="Body Level One…"/>
          <p:cNvSpPr txBox="1">
            <a:spLocks noGrp="1"/>
          </p:cNvSpPr>
          <p:nvPr>
            <p:ph type="body" idx="1"/>
          </p:nvPr>
        </p:nvSpPr>
        <p:spPr>
          <a:xfrm>
            <a:off x="385386" y="1281316"/>
            <a:ext cx="11421228" cy="42953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pic>
        <p:nvPicPr>
          <p:cNvPr id="5" name="MANDAI_WG_FA_SCREEN.ai" descr="MANDAI_WG_FA_SCREEN.ai"/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85007" y="6211278"/>
            <a:ext cx="987666" cy="329222"/>
          </a:xfrm>
          <a:prstGeom prst="rect">
            <a:avLst/>
          </a:prstGeom>
          <a:ln w="12700">
            <a:miter lim="400000"/>
          </a:ln>
        </p:spPr>
      </p:pic>
      <p:sp>
        <p:nvSpPr>
          <p:cNvPr id="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/>
            </a:lvl1pPr>
          </a:lstStyle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AF7ED66-5522-8FB1-56D7-7955293966A3}"/>
              </a:ext>
            </a:extLst>
          </p:cNvPr>
          <p:cNvSpPr txBox="1"/>
          <p:nvPr>
            <p:extLst>
              <p:ext uri="{1162E1C5-73C7-4A58-AE30-91384D911F3F}">
                <p184:classification xmlns:p184="http://schemas.microsoft.com/office/powerpoint/2018/4/main" val="ftr"/>
              </p:ext>
            </p:extLst>
          </p:nvPr>
        </p:nvSpPr>
        <p:spPr>
          <a:xfrm>
            <a:off x="5834063" y="6642100"/>
            <a:ext cx="552450" cy="15240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en-US" sz="10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Restricted</a:t>
            </a:r>
          </a:p>
        </p:txBody>
      </p:sp>
    </p:spTree>
    <p:extLst>
      <p:ext uri="{BB962C8B-B14F-4D97-AF65-F5344CB8AC3E}">
        <p14:creationId xmlns:p14="http://schemas.microsoft.com/office/powerpoint/2010/main" val="7229633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5" r:id="rId9"/>
    <p:sldLayoutId id="2147483697" r:id="rId10"/>
    <p:sldLayoutId id="2147483698" r:id="rId11"/>
    <p:sldLayoutId id="2147483699" r:id="rId12"/>
    <p:sldLayoutId id="2147483700" r:id="rId13"/>
    <p:sldLayoutId id="2147483702" r:id="rId14"/>
    <p:sldLayoutId id="2147483703" r:id="rId15"/>
  </p:sldLayoutIdLst>
  <p:transition spd="med"/>
  <p:txStyles>
    <p:titleStyle>
      <a:lvl1pPr marL="0" marR="0" indent="0" algn="l" defTabSz="914400" rtl="0" eaLnBrk="1" latinLnBrk="0" hangingPunct="1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0" i="0" u="none" strike="noStrike" cap="none" spc="0" baseline="0">
          <a:solidFill>
            <a:srgbClr val="03371C"/>
          </a:solidFill>
          <a:uFillTx/>
          <a:latin typeface="Mandai Value Serif Bold"/>
          <a:ea typeface="Mandai Value Serif Bold"/>
          <a:cs typeface="Mandai Value Serif Bold"/>
          <a:sym typeface="Mandai Value Serif Bold"/>
        </a:defRPr>
      </a:lvl1pPr>
      <a:lvl2pPr marL="0" marR="0" indent="0" algn="l" defTabSz="914400" rtl="0" eaLnBrk="1" latinLnBrk="0" hangingPunct="1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0" i="0" u="none" strike="noStrike" cap="none" spc="0" baseline="0">
          <a:solidFill>
            <a:srgbClr val="03371C"/>
          </a:solidFill>
          <a:uFillTx/>
          <a:latin typeface="Mandai Value Serif Bold"/>
          <a:ea typeface="Mandai Value Serif Bold"/>
          <a:cs typeface="Mandai Value Serif Bold"/>
          <a:sym typeface="Mandai Value Serif Bold"/>
        </a:defRPr>
      </a:lvl2pPr>
      <a:lvl3pPr marL="0" marR="0" indent="0" algn="l" defTabSz="914400" rtl="0" eaLnBrk="1" latinLnBrk="0" hangingPunct="1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0" i="0" u="none" strike="noStrike" cap="none" spc="0" baseline="0">
          <a:solidFill>
            <a:srgbClr val="03371C"/>
          </a:solidFill>
          <a:uFillTx/>
          <a:latin typeface="Mandai Value Serif Bold"/>
          <a:ea typeface="Mandai Value Serif Bold"/>
          <a:cs typeface="Mandai Value Serif Bold"/>
          <a:sym typeface="Mandai Value Serif Bold"/>
        </a:defRPr>
      </a:lvl3pPr>
      <a:lvl4pPr marL="0" marR="0" indent="0" algn="l" defTabSz="914400" rtl="0" eaLnBrk="1" latinLnBrk="0" hangingPunct="1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0" i="0" u="none" strike="noStrike" cap="none" spc="0" baseline="0">
          <a:solidFill>
            <a:srgbClr val="03371C"/>
          </a:solidFill>
          <a:uFillTx/>
          <a:latin typeface="Mandai Value Serif Bold"/>
          <a:ea typeface="Mandai Value Serif Bold"/>
          <a:cs typeface="Mandai Value Serif Bold"/>
          <a:sym typeface="Mandai Value Serif Bold"/>
        </a:defRPr>
      </a:lvl4pPr>
      <a:lvl5pPr marL="0" marR="0" indent="0" algn="l" defTabSz="914400" rtl="0" eaLnBrk="1" latinLnBrk="0" hangingPunct="1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0" i="0" u="none" strike="noStrike" cap="none" spc="0" baseline="0">
          <a:solidFill>
            <a:srgbClr val="03371C"/>
          </a:solidFill>
          <a:uFillTx/>
          <a:latin typeface="Mandai Value Serif Bold"/>
          <a:ea typeface="Mandai Value Serif Bold"/>
          <a:cs typeface="Mandai Value Serif Bold"/>
          <a:sym typeface="Mandai Value Serif Bold"/>
        </a:defRPr>
      </a:lvl5pPr>
      <a:lvl6pPr marL="0" marR="0" indent="0" algn="l" defTabSz="914400" rtl="0" eaLnBrk="1" latinLnBrk="0" hangingPunct="1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0" i="0" u="none" strike="noStrike" cap="none" spc="0" baseline="0">
          <a:solidFill>
            <a:srgbClr val="03371C"/>
          </a:solidFill>
          <a:uFillTx/>
          <a:latin typeface="Mandai Value Serif Bold"/>
          <a:ea typeface="Mandai Value Serif Bold"/>
          <a:cs typeface="Mandai Value Serif Bold"/>
          <a:sym typeface="Mandai Value Serif Bold"/>
        </a:defRPr>
      </a:lvl6pPr>
      <a:lvl7pPr marL="0" marR="0" indent="0" algn="l" defTabSz="914400" rtl="0" eaLnBrk="1" latinLnBrk="0" hangingPunct="1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0" i="0" u="none" strike="noStrike" cap="none" spc="0" baseline="0">
          <a:solidFill>
            <a:srgbClr val="03371C"/>
          </a:solidFill>
          <a:uFillTx/>
          <a:latin typeface="Mandai Value Serif Bold"/>
          <a:ea typeface="Mandai Value Serif Bold"/>
          <a:cs typeface="Mandai Value Serif Bold"/>
          <a:sym typeface="Mandai Value Serif Bold"/>
        </a:defRPr>
      </a:lvl7pPr>
      <a:lvl8pPr marL="0" marR="0" indent="0" algn="l" defTabSz="914400" rtl="0" eaLnBrk="1" latinLnBrk="0" hangingPunct="1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0" i="0" u="none" strike="noStrike" cap="none" spc="0" baseline="0">
          <a:solidFill>
            <a:srgbClr val="03371C"/>
          </a:solidFill>
          <a:uFillTx/>
          <a:latin typeface="Mandai Value Serif Bold"/>
          <a:ea typeface="Mandai Value Serif Bold"/>
          <a:cs typeface="Mandai Value Serif Bold"/>
          <a:sym typeface="Mandai Value Serif Bold"/>
        </a:defRPr>
      </a:lvl8pPr>
      <a:lvl9pPr marL="0" marR="0" indent="0" algn="l" defTabSz="914400" rtl="0" eaLnBrk="1" latinLnBrk="0" hangingPunct="1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0" i="0" u="none" strike="noStrike" cap="none" spc="0" baseline="0">
          <a:solidFill>
            <a:srgbClr val="03371C"/>
          </a:solidFill>
          <a:uFillTx/>
          <a:latin typeface="Mandai Value Serif Bold"/>
          <a:ea typeface="Mandai Value Serif Bold"/>
          <a:cs typeface="Mandai Value Serif Bold"/>
          <a:sym typeface="Mandai Value Serif Bold"/>
        </a:defRPr>
      </a:lvl9pPr>
    </p:titleStyle>
    <p:bodyStyle>
      <a:lvl1pPr marL="240631" marR="0" indent="-240631" algn="l" defTabSz="914400" eaLnBrk="1" latinLnBrk="0" hangingPunct="1">
        <a:lnSpc>
          <a:spcPct val="100000"/>
        </a:lnSpc>
        <a:spcBef>
          <a:spcPts val="1000"/>
        </a:spcBef>
        <a:spcAft>
          <a:spcPts val="0"/>
        </a:spcAft>
        <a:buClrTx/>
        <a:buSzPct val="100000"/>
        <a:buFontTx/>
        <a:buChar char="•"/>
        <a:tabLst/>
        <a:defRPr sz="2400" b="0" i="0" u="none" strike="noStrike" cap="none" spc="0" baseline="0">
          <a:solidFill>
            <a:srgbClr val="03371C"/>
          </a:solidFill>
          <a:uFillTx/>
          <a:latin typeface="Mandai Value Serif Regular"/>
          <a:ea typeface="Mandai Value Serif Regular"/>
          <a:cs typeface="Mandai Value Serif Regular"/>
          <a:sym typeface="Mandai Value Serif Regular"/>
        </a:defRPr>
      </a:lvl1pPr>
      <a:lvl2pPr marL="621631" marR="0" indent="-240631" algn="l" defTabSz="914400" eaLnBrk="1" latinLnBrk="0" hangingPunct="1">
        <a:lnSpc>
          <a:spcPct val="100000"/>
        </a:lnSpc>
        <a:spcBef>
          <a:spcPts val="1000"/>
        </a:spcBef>
        <a:spcAft>
          <a:spcPts val="0"/>
        </a:spcAft>
        <a:buClrTx/>
        <a:buSzPct val="100000"/>
        <a:buFontTx/>
        <a:buChar char="•"/>
        <a:tabLst/>
        <a:defRPr sz="2400" b="0" i="0" u="none" strike="noStrike" cap="none" spc="0" baseline="0">
          <a:solidFill>
            <a:srgbClr val="03371C"/>
          </a:solidFill>
          <a:uFillTx/>
          <a:latin typeface="Mandai Value Serif Regular"/>
          <a:ea typeface="Mandai Value Serif Regular"/>
          <a:cs typeface="Mandai Value Serif Regular"/>
          <a:sym typeface="Mandai Value Serif Regular"/>
        </a:defRPr>
      </a:lvl2pPr>
      <a:lvl3pPr marL="1002631" marR="0" indent="-240631" algn="l" defTabSz="914400" eaLnBrk="1" latinLnBrk="0" hangingPunct="1">
        <a:lnSpc>
          <a:spcPct val="100000"/>
        </a:lnSpc>
        <a:spcBef>
          <a:spcPts val="1000"/>
        </a:spcBef>
        <a:spcAft>
          <a:spcPts val="0"/>
        </a:spcAft>
        <a:buClrTx/>
        <a:buSzPct val="100000"/>
        <a:buFontTx/>
        <a:buChar char="•"/>
        <a:tabLst/>
        <a:defRPr sz="2400" b="0" i="0" u="none" strike="noStrike" cap="none" spc="0" baseline="0">
          <a:solidFill>
            <a:srgbClr val="03371C"/>
          </a:solidFill>
          <a:uFillTx/>
          <a:latin typeface="Mandai Value Serif Regular"/>
          <a:ea typeface="Mandai Value Serif Regular"/>
          <a:cs typeface="Mandai Value Serif Regular"/>
          <a:sym typeface="Mandai Value Serif Regular"/>
        </a:defRPr>
      </a:lvl3pPr>
      <a:lvl4pPr marL="1383631" marR="0" indent="-240631" algn="l" defTabSz="914400" eaLnBrk="1" latinLnBrk="0" hangingPunct="1">
        <a:lnSpc>
          <a:spcPct val="100000"/>
        </a:lnSpc>
        <a:spcBef>
          <a:spcPts val="1000"/>
        </a:spcBef>
        <a:spcAft>
          <a:spcPts val="0"/>
        </a:spcAft>
        <a:buClrTx/>
        <a:buSzPct val="100000"/>
        <a:buFontTx/>
        <a:buChar char="•"/>
        <a:tabLst/>
        <a:defRPr sz="2400" b="0" i="0" u="none" strike="noStrike" cap="none" spc="0" baseline="0">
          <a:solidFill>
            <a:srgbClr val="03371C"/>
          </a:solidFill>
          <a:uFillTx/>
          <a:latin typeface="Mandai Value Serif Regular"/>
          <a:ea typeface="Mandai Value Serif Regular"/>
          <a:cs typeface="Mandai Value Serif Regular"/>
          <a:sym typeface="Mandai Value Serif Regular"/>
        </a:defRPr>
      </a:lvl4pPr>
      <a:lvl5pPr marL="1764631" marR="0" indent="-240631" algn="l" defTabSz="914400" eaLnBrk="1" latinLnBrk="0" hangingPunct="1">
        <a:lnSpc>
          <a:spcPct val="100000"/>
        </a:lnSpc>
        <a:spcBef>
          <a:spcPts val="1000"/>
        </a:spcBef>
        <a:spcAft>
          <a:spcPts val="0"/>
        </a:spcAft>
        <a:buClrTx/>
        <a:buSzPct val="100000"/>
        <a:buFontTx/>
        <a:buChar char="•"/>
        <a:tabLst/>
        <a:defRPr sz="2400" b="0" i="0" u="none" strike="noStrike" cap="none" spc="0" baseline="0">
          <a:solidFill>
            <a:srgbClr val="03371C"/>
          </a:solidFill>
          <a:uFillTx/>
          <a:latin typeface="Mandai Value Serif Regular"/>
          <a:ea typeface="Mandai Value Serif Regular"/>
          <a:cs typeface="Mandai Value Serif Regular"/>
          <a:sym typeface="Mandai Value Serif Regular"/>
        </a:defRPr>
      </a:lvl5pPr>
      <a:lvl6pPr marL="2145631" marR="0" indent="-240631" algn="l" defTabSz="914400" eaLnBrk="1" latinLnBrk="0" hangingPunct="1">
        <a:lnSpc>
          <a:spcPct val="100000"/>
        </a:lnSpc>
        <a:spcBef>
          <a:spcPts val="1000"/>
        </a:spcBef>
        <a:spcAft>
          <a:spcPts val="0"/>
        </a:spcAft>
        <a:buClrTx/>
        <a:buSzPct val="100000"/>
        <a:buFontTx/>
        <a:buChar char="•"/>
        <a:tabLst/>
        <a:defRPr sz="2400" b="0" i="0" u="none" strike="noStrike" cap="none" spc="0" baseline="0">
          <a:solidFill>
            <a:srgbClr val="03371C"/>
          </a:solidFill>
          <a:uFillTx/>
          <a:latin typeface="Mandai Value Serif Regular"/>
          <a:ea typeface="Mandai Value Serif Regular"/>
          <a:cs typeface="Mandai Value Serif Regular"/>
          <a:sym typeface="Mandai Value Serif Regular"/>
        </a:defRPr>
      </a:lvl6pPr>
      <a:lvl7pPr marL="2526631" marR="0" indent="-240631" algn="l" defTabSz="914400" eaLnBrk="1" latinLnBrk="0" hangingPunct="1">
        <a:lnSpc>
          <a:spcPct val="100000"/>
        </a:lnSpc>
        <a:spcBef>
          <a:spcPts val="1000"/>
        </a:spcBef>
        <a:spcAft>
          <a:spcPts val="0"/>
        </a:spcAft>
        <a:buClrTx/>
        <a:buSzPct val="100000"/>
        <a:buFontTx/>
        <a:buChar char="•"/>
        <a:tabLst/>
        <a:defRPr sz="2400" b="0" i="0" u="none" strike="noStrike" cap="none" spc="0" baseline="0">
          <a:solidFill>
            <a:srgbClr val="03371C"/>
          </a:solidFill>
          <a:uFillTx/>
          <a:latin typeface="Mandai Value Serif Regular"/>
          <a:ea typeface="Mandai Value Serif Regular"/>
          <a:cs typeface="Mandai Value Serif Regular"/>
          <a:sym typeface="Mandai Value Serif Regular"/>
        </a:defRPr>
      </a:lvl7pPr>
      <a:lvl8pPr marL="2907631" marR="0" indent="-240631" algn="l" defTabSz="914400" eaLnBrk="1" latinLnBrk="0" hangingPunct="1">
        <a:lnSpc>
          <a:spcPct val="100000"/>
        </a:lnSpc>
        <a:spcBef>
          <a:spcPts val="1000"/>
        </a:spcBef>
        <a:spcAft>
          <a:spcPts val="0"/>
        </a:spcAft>
        <a:buClrTx/>
        <a:buSzPct val="100000"/>
        <a:buFontTx/>
        <a:buChar char="•"/>
        <a:tabLst/>
        <a:defRPr sz="2400" b="0" i="0" u="none" strike="noStrike" cap="none" spc="0" baseline="0">
          <a:solidFill>
            <a:srgbClr val="03371C"/>
          </a:solidFill>
          <a:uFillTx/>
          <a:latin typeface="Mandai Value Serif Regular"/>
          <a:ea typeface="Mandai Value Serif Regular"/>
          <a:cs typeface="Mandai Value Serif Regular"/>
          <a:sym typeface="Mandai Value Serif Regular"/>
        </a:defRPr>
      </a:lvl8pPr>
      <a:lvl9pPr marL="3288631" marR="0" indent="-240631" algn="l" defTabSz="914400" eaLnBrk="1" latinLnBrk="0" hangingPunct="1">
        <a:lnSpc>
          <a:spcPct val="100000"/>
        </a:lnSpc>
        <a:spcBef>
          <a:spcPts val="1000"/>
        </a:spcBef>
        <a:spcAft>
          <a:spcPts val="0"/>
        </a:spcAft>
        <a:buClrTx/>
        <a:buSzPct val="100000"/>
        <a:buFontTx/>
        <a:buChar char="•"/>
        <a:tabLst/>
        <a:defRPr sz="2400" b="0" i="0" u="none" strike="noStrike" cap="none" spc="0" baseline="0">
          <a:solidFill>
            <a:srgbClr val="03371C"/>
          </a:solidFill>
          <a:uFillTx/>
          <a:latin typeface="Mandai Value Serif Regular"/>
          <a:ea typeface="Mandai Value Serif Regular"/>
          <a:cs typeface="Mandai Value Serif Regular"/>
          <a:sym typeface="Mandai Value Serif Regular"/>
        </a:defRPr>
      </a:lvl9pPr>
    </p:bodyStyle>
    <p:otherStyle>
      <a:lvl1pPr marL="0" marR="0" indent="0" algn="r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r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r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r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r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2286000" algn="r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2743200" algn="r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3200400" algn="r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3657600" algn="r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39.pn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0.jpeg"/><Relationship Id="rId7" Type="http://schemas.openxmlformats.org/officeDocument/2006/relationships/image" Target="../media/image4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10" Type="http://schemas.openxmlformats.org/officeDocument/2006/relationships/image" Target="../media/image19.png"/><Relationship Id="rId4" Type="http://schemas.openxmlformats.org/officeDocument/2006/relationships/image" Target="../media/image41.jpeg"/><Relationship Id="rId9" Type="http://schemas.openxmlformats.org/officeDocument/2006/relationships/image" Target="../media/image4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svg"/><Relationship Id="rId7" Type="http://schemas.openxmlformats.org/officeDocument/2006/relationships/image" Target="../media/image19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5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7.png"/><Relationship Id="rId5" Type="http://schemas.openxmlformats.org/officeDocument/2006/relationships/image" Target="../media/image28.png"/><Relationship Id="rId4" Type="http://schemas.openxmlformats.org/officeDocument/2006/relationships/image" Target="../media/image2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31.pn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20.png"/><Relationship Id="rId7" Type="http://schemas.openxmlformats.org/officeDocument/2006/relationships/image" Target="../media/image35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0EAE2B-9FA6-E5B8-097F-1E2A6A76FA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A2F0D68-5EC8-340A-2C2D-F3D833BB9AD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3CC663AA-F5A9-96B1-8CEF-62A8E4284C6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823" y="6012080"/>
            <a:ext cx="1632831" cy="68234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B4F3E0F2-886A-43C1-24E2-BB77A6730438}"/>
              </a:ext>
            </a:extLst>
          </p:cNvPr>
          <p:cNvSpPr/>
          <p:nvPr/>
        </p:nvSpPr>
        <p:spPr>
          <a:xfrm>
            <a:off x="421639" y="1471180"/>
            <a:ext cx="3622599" cy="369330"/>
          </a:xfrm>
          <a:prstGeom prst="rect">
            <a:avLst/>
          </a:prstGeom>
          <a:noFill/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43358A"/>
                </a:solidFill>
                <a:effectLst/>
                <a:uFillTx/>
                <a:latin typeface="Barlow" panose="00000500000000000000" pitchFamily="2" charset="0"/>
                <a:sym typeface="Calibri"/>
              </a:rPr>
              <a:t>Explore.</a:t>
            </a: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FillTx/>
                <a:latin typeface="Barlow" panose="00000500000000000000" pitchFamily="2" charset="0"/>
                <a:sym typeface="Calibri"/>
              </a:rPr>
              <a:t> </a:t>
            </a: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8FD0B1"/>
                </a:solidFill>
                <a:effectLst/>
                <a:uFillTx/>
                <a:latin typeface="Barlow" panose="00000500000000000000" pitchFamily="2" charset="0"/>
                <a:sym typeface="Calibri"/>
              </a:rPr>
              <a:t>Investigate.</a:t>
            </a: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FillTx/>
                <a:latin typeface="Barlow" panose="00000500000000000000" pitchFamily="2" charset="0"/>
                <a:sym typeface="Calibri"/>
              </a:rPr>
              <a:t> </a:t>
            </a: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74CDF0"/>
                </a:solidFill>
                <a:effectLst/>
                <a:uFillTx/>
                <a:latin typeface="Barlow" panose="00000500000000000000" pitchFamily="2" charset="0"/>
                <a:sym typeface="Calibri"/>
              </a:rPr>
              <a:t>Discover.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A6BCBD4-6E1B-50FA-C09F-C5FFD1CA69E7}"/>
              </a:ext>
            </a:extLst>
          </p:cNvPr>
          <p:cNvSpPr/>
          <p:nvPr/>
        </p:nvSpPr>
        <p:spPr>
          <a:xfrm>
            <a:off x="412378" y="1913975"/>
            <a:ext cx="5765164" cy="1938990"/>
          </a:xfrm>
          <a:prstGeom prst="rect">
            <a:avLst/>
          </a:prstGeom>
          <a:noFill/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6000" dirty="0">
                <a:solidFill>
                  <a:schemeClr val="tx1"/>
                </a:solidFill>
                <a:latin typeface="Bebas Neue" panose="020B0606020202050201" pitchFamily="34" charset="0"/>
              </a:rPr>
              <a:t>Learning journey to </a:t>
            </a:r>
            <a:r>
              <a:rPr lang="en-US" sz="6000" dirty="0" err="1">
                <a:solidFill>
                  <a:schemeClr val="tx1"/>
                </a:solidFill>
                <a:latin typeface="Bebas Neue" panose="020B0606020202050201" pitchFamily="34" charset="0"/>
              </a:rPr>
              <a:t>exploria</a:t>
            </a:r>
            <a:endParaRPr kumimoji="0" lang="en-US" sz="6000" i="0" u="none" strike="noStrike" cap="none" normalizeH="0" dirty="0">
              <a:ln>
                <a:noFill/>
              </a:ln>
              <a:solidFill>
                <a:schemeClr val="tx1"/>
              </a:solidFill>
              <a:effectLst/>
              <a:uFillTx/>
              <a:latin typeface="Bebas Neue" panose="020B0606020202050201" pitchFamily="34" charset="0"/>
              <a:sym typeface="Calibri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A3E7FB2-3594-5226-4D96-2A897A9620A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03" r="9655"/>
          <a:stretch>
            <a:fillRect/>
          </a:stretch>
        </p:blipFill>
        <p:spPr>
          <a:xfrm>
            <a:off x="7082118" y="0"/>
            <a:ext cx="5109882" cy="6855296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2D13C32E-8383-2F6A-1BB7-1F59F519B4EF}"/>
              </a:ext>
            </a:extLst>
          </p:cNvPr>
          <p:cNvSpPr/>
          <p:nvPr/>
        </p:nvSpPr>
        <p:spPr>
          <a:xfrm>
            <a:off x="6750424" y="0"/>
            <a:ext cx="331694" cy="6858000"/>
          </a:xfrm>
          <a:prstGeom prst="rect">
            <a:avLst/>
          </a:prstGeom>
          <a:solidFill>
            <a:schemeClr val="accent5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SG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E3769E25-E4E0-5203-C096-AAA8FFCB0F4C}"/>
              </a:ext>
            </a:extLst>
          </p:cNvPr>
          <p:cNvSpPr/>
          <p:nvPr/>
        </p:nvSpPr>
        <p:spPr>
          <a:xfrm>
            <a:off x="412377" y="4317363"/>
            <a:ext cx="5765164" cy="1230319"/>
          </a:xfrm>
          <a:prstGeom prst="roundRect">
            <a:avLst>
              <a:gd name="adj" fmla="val 7895"/>
            </a:avLst>
          </a:prstGeom>
          <a:solidFill>
            <a:srgbClr val="FFFFFF"/>
          </a:solidFill>
          <a:ln w="12700" cap="flat">
            <a:solidFill>
              <a:schemeClr val="accent6">
                <a:lumMod val="90000"/>
              </a:schemeClr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SG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A0E224B-0494-E955-8BFC-B2ABEAA8F737}"/>
              </a:ext>
            </a:extLst>
          </p:cNvPr>
          <p:cNvSpPr/>
          <p:nvPr/>
        </p:nvSpPr>
        <p:spPr>
          <a:xfrm>
            <a:off x="546847" y="4464293"/>
            <a:ext cx="5549153" cy="307775"/>
          </a:xfrm>
          <a:prstGeom prst="rect">
            <a:avLst/>
          </a:prstGeom>
          <a:noFill/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Barlow" panose="00000500000000000000" pitchFamily="2" charset="0"/>
                <a:sym typeface="Calibri"/>
              </a:rPr>
              <a:t>Visit Date:</a:t>
            </a:r>
            <a:r>
              <a:rPr lang="en-US" sz="1400" b="1" dirty="0">
                <a:solidFill>
                  <a:schemeClr val="tx1"/>
                </a:solidFill>
                <a:latin typeface="Barlow" panose="00000500000000000000" pitchFamily="2" charset="0"/>
              </a:rPr>
              <a:t>		</a:t>
            </a:r>
            <a:r>
              <a:rPr kumimoji="0" lang="en-US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Barlow" panose="00000500000000000000" pitchFamily="2" charset="0"/>
                <a:sym typeface="Calibri"/>
              </a:rPr>
              <a:t>Class</a:t>
            </a:r>
            <a:r>
              <a:rPr lang="en-US" sz="1400" b="1" dirty="0">
                <a:solidFill>
                  <a:schemeClr val="tx1"/>
                </a:solidFill>
                <a:latin typeface="Barlow" panose="00000500000000000000" pitchFamily="2" charset="0"/>
              </a:rPr>
              <a:t>:</a:t>
            </a:r>
            <a:r>
              <a:rPr kumimoji="0" lang="en-US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Barlow" panose="00000500000000000000" pitchFamily="2" charset="0"/>
                <a:sym typeface="Calibri"/>
              </a:rPr>
              <a:t> </a:t>
            </a:r>
            <a:r>
              <a:rPr lang="en-US" sz="1400" b="1" dirty="0">
                <a:solidFill>
                  <a:schemeClr val="tx1"/>
                </a:solidFill>
                <a:latin typeface="Barlow" panose="00000500000000000000" pitchFamily="2" charset="0"/>
              </a:rPr>
              <a:t>		</a:t>
            </a:r>
            <a:r>
              <a:rPr kumimoji="0" lang="en-US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Barlow" panose="00000500000000000000" pitchFamily="2" charset="0"/>
                <a:sym typeface="Calibri"/>
              </a:rPr>
              <a:t>Meeting Point</a:t>
            </a:r>
            <a:r>
              <a:rPr lang="en-US" sz="1400" b="1" dirty="0">
                <a:solidFill>
                  <a:schemeClr val="tx1"/>
                </a:solidFill>
                <a:latin typeface="Barlow" panose="00000500000000000000" pitchFamily="2" charset="0"/>
              </a:rPr>
              <a:t>:</a:t>
            </a:r>
            <a:endParaRPr kumimoji="0" lang="en-US" sz="1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latin typeface="Barlow" panose="00000500000000000000" pitchFamily="2" charset="0"/>
              <a:sym typeface="Calibri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2215D04-6F4D-3E6C-D3C3-5894158DD736}"/>
              </a:ext>
            </a:extLst>
          </p:cNvPr>
          <p:cNvSpPr/>
          <p:nvPr/>
        </p:nvSpPr>
        <p:spPr>
          <a:xfrm>
            <a:off x="546847" y="4918998"/>
            <a:ext cx="1640542" cy="307775"/>
          </a:xfrm>
          <a:prstGeom prst="rect">
            <a:avLst/>
          </a:prstGeom>
          <a:noFill/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4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Barlow" panose="00000500000000000000" pitchFamily="2" charset="0"/>
                <a:sym typeface="Calibri"/>
              </a:rPr>
              <a:t>(Add Date)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93FF5A4E-B9F9-EB3C-2B2F-1C3F33CB1387}"/>
              </a:ext>
            </a:extLst>
          </p:cNvPr>
          <p:cNvCxnSpPr>
            <a:cxnSpLocks/>
          </p:cNvCxnSpPr>
          <p:nvPr/>
        </p:nvCxnSpPr>
        <p:spPr>
          <a:xfrm>
            <a:off x="546846" y="5241162"/>
            <a:ext cx="1640542" cy="0"/>
          </a:xfrm>
          <a:prstGeom prst="line">
            <a:avLst/>
          </a:prstGeom>
          <a:noFill/>
          <a:ln w="19050" cap="flat">
            <a:solidFill>
              <a:srgbClr val="E9493B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3" name="Rectangle 22">
            <a:extLst>
              <a:ext uri="{FF2B5EF4-FFF2-40B4-BE49-F238E27FC236}">
                <a16:creationId xmlns:a16="http://schemas.microsoft.com/office/drawing/2014/main" id="{2AB7282B-4CAA-1217-EC27-588E76BF1923}"/>
              </a:ext>
            </a:extLst>
          </p:cNvPr>
          <p:cNvSpPr/>
          <p:nvPr/>
        </p:nvSpPr>
        <p:spPr>
          <a:xfrm>
            <a:off x="2394434" y="4918998"/>
            <a:ext cx="1640542" cy="307775"/>
          </a:xfrm>
          <a:prstGeom prst="rect">
            <a:avLst/>
          </a:prstGeom>
          <a:noFill/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4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Barlow" panose="00000500000000000000" pitchFamily="2" charset="0"/>
                <a:sym typeface="Calibri"/>
              </a:rPr>
              <a:t>(Add Class)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A42EEF72-D200-2207-F661-195832029331}"/>
              </a:ext>
            </a:extLst>
          </p:cNvPr>
          <p:cNvCxnSpPr>
            <a:cxnSpLocks/>
          </p:cNvCxnSpPr>
          <p:nvPr/>
        </p:nvCxnSpPr>
        <p:spPr>
          <a:xfrm>
            <a:off x="2394433" y="5241162"/>
            <a:ext cx="1640542" cy="0"/>
          </a:xfrm>
          <a:prstGeom prst="line">
            <a:avLst/>
          </a:prstGeom>
          <a:noFill/>
          <a:ln w="19050" cap="flat">
            <a:solidFill>
              <a:srgbClr val="E9493B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5" name="Rectangle 24">
            <a:extLst>
              <a:ext uri="{FF2B5EF4-FFF2-40B4-BE49-F238E27FC236}">
                <a16:creationId xmlns:a16="http://schemas.microsoft.com/office/drawing/2014/main" id="{D8141BB6-7F65-8986-91A8-2AD88E4EBB57}"/>
              </a:ext>
            </a:extLst>
          </p:cNvPr>
          <p:cNvSpPr/>
          <p:nvPr/>
        </p:nvSpPr>
        <p:spPr>
          <a:xfrm>
            <a:off x="4242021" y="4917859"/>
            <a:ext cx="1640542" cy="307775"/>
          </a:xfrm>
          <a:prstGeom prst="rect">
            <a:avLst/>
          </a:prstGeom>
          <a:noFill/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4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Barlow" panose="00000500000000000000" pitchFamily="2" charset="0"/>
                <a:sym typeface="Calibri"/>
              </a:rPr>
              <a:t>(Add Location)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00FB640-8BA9-5003-4A23-AAD1B4CE5352}"/>
              </a:ext>
            </a:extLst>
          </p:cNvPr>
          <p:cNvCxnSpPr>
            <a:cxnSpLocks/>
          </p:cNvCxnSpPr>
          <p:nvPr/>
        </p:nvCxnSpPr>
        <p:spPr>
          <a:xfrm>
            <a:off x="4242020" y="5240023"/>
            <a:ext cx="1640542" cy="0"/>
          </a:xfrm>
          <a:prstGeom prst="line">
            <a:avLst/>
          </a:prstGeom>
          <a:noFill/>
          <a:ln w="19050" cap="flat">
            <a:solidFill>
              <a:srgbClr val="E9493B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  <p:extLst>
      <p:ext uri="{BB962C8B-B14F-4D97-AF65-F5344CB8AC3E}">
        <p14:creationId xmlns:p14="http://schemas.microsoft.com/office/powerpoint/2010/main" val="11000826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F9147D-B33F-3483-25C9-55E1712A65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8FBE9EC6-C188-7384-C069-A614F537B1C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FC8FCC15-751A-7608-2E1C-0EF5058626A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823" y="6012080"/>
            <a:ext cx="1632831" cy="682340"/>
          </a:xfrm>
          <a:prstGeom prst="rect">
            <a:avLst/>
          </a:prstGeom>
        </p:spPr>
      </p:pic>
      <p:sp>
        <p:nvSpPr>
          <p:cNvPr id="29" name="Rectangle 28">
            <a:extLst>
              <a:ext uri="{FF2B5EF4-FFF2-40B4-BE49-F238E27FC236}">
                <a16:creationId xmlns:a16="http://schemas.microsoft.com/office/drawing/2014/main" id="{4351D29F-6F2C-1DE9-E708-B27F02A7B11E}"/>
              </a:ext>
            </a:extLst>
          </p:cNvPr>
          <p:cNvSpPr/>
          <p:nvPr/>
        </p:nvSpPr>
        <p:spPr>
          <a:xfrm>
            <a:off x="0" y="259907"/>
            <a:ext cx="12192000" cy="435986"/>
          </a:xfrm>
          <a:prstGeom prst="rect">
            <a:avLst/>
          </a:prstGeom>
          <a:solidFill>
            <a:schemeClr val="accent6">
              <a:lumMod val="75000"/>
            </a:schemeClr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SG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E0B9CB4-58F5-27F6-0887-79265E8F2CE4}"/>
              </a:ext>
            </a:extLst>
          </p:cNvPr>
          <p:cNvSpPr/>
          <p:nvPr/>
        </p:nvSpPr>
        <p:spPr>
          <a:xfrm>
            <a:off x="360194" y="2267820"/>
            <a:ext cx="3310943" cy="830995"/>
          </a:xfrm>
          <a:prstGeom prst="rect">
            <a:avLst/>
          </a:prstGeom>
          <a:noFill/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480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Bebas Neue" panose="020B0606020202050201" pitchFamily="34" charset="0"/>
                <a:sym typeface="Calibri"/>
              </a:rPr>
              <a:t>World of</a:t>
            </a:r>
            <a:endParaRPr kumimoji="0" lang="en-US" sz="4800" i="0" u="none" strike="noStrike" cap="none" normalizeH="0" dirty="0">
              <a:ln>
                <a:noFill/>
              </a:ln>
              <a:solidFill>
                <a:srgbClr val="43358A"/>
              </a:solidFill>
              <a:effectLst/>
              <a:uFillTx/>
              <a:latin typeface="Bebas Neue" panose="020B0606020202050201" pitchFamily="34" charset="0"/>
              <a:sym typeface="Calibri"/>
            </a:endParaRP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80B4BCC8-8D46-AAA6-58D3-2722454815C3}"/>
              </a:ext>
            </a:extLst>
          </p:cNvPr>
          <p:cNvSpPr/>
          <p:nvPr/>
        </p:nvSpPr>
        <p:spPr>
          <a:xfrm>
            <a:off x="359137" y="3700545"/>
            <a:ext cx="3312000" cy="2053324"/>
          </a:xfrm>
          <a:prstGeom prst="roundRect">
            <a:avLst>
              <a:gd name="adj" fmla="val 4689"/>
            </a:avLst>
          </a:prstGeom>
          <a:solidFill>
            <a:schemeClr val="bg1"/>
          </a:solidFill>
          <a:ln w="19050" cap="flat">
            <a:solidFill>
              <a:schemeClr val="accent6">
                <a:lumMod val="90000"/>
              </a:schemeClr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44000" tIns="144000" rIns="144000" bIns="144000" numCol="1" spcCol="38100" rtlCol="0" anchor="ctr">
            <a:spAutoFit/>
          </a:bodyPr>
          <a:lstStyle/>
          <a:p>
            <a:r>
              <a:rPr lang="en-US" sz="1400" dirty="0">
                <a:solidFill>
                  <a:schemeClr val="tx1"/>
                </a:solidFill>
                <a:latin typeface="Barlow"/>
              </a:rPr>
              <a:t>Explore</a:t>
            </a:r>
            <a:r>
              <a:rPr lang="en-US" sz="1400" b="1" dirty="0">
                <a:solidFill>
                  <a:schemeClr val="tx1"/>
                </a:solidFill>
                <a:latin typeface="Barlow"/>
              </a:rPr>
              <a:t> life in dark environments.</a:t>
            </a:r>
          </a:p>
          <a:p>
            <a:endParaRPr lang="en-US" sz="1400" b="1" dirty="0">
              <a:solidFill>
                <a:schemeClr val="tx1"/>
              </a:solidFill>
              <a:latin typeface="Barlow" panose="00000500000000000000" pitchFamily="2" charset="0"/>
            </a:endParaRPr>
          </a:p>
          <a:p>
            <a:r>
              <a:rPr lang="en-US" sz="1400" dirty="0">
                <a:solidFill>
                  <a:schemeClr val="tx1"/>
                </a:solidFill>
                <a:latin typeface="Barlow"/>
              </a:rPr>
              <a:t>In caves and the deep sea, little or no sunlight </a:t>
            </a:r>
            <a:r>
              <a:rPr lang="en-US" sz="1400" b="1" dirty="0">
                <a:solidFill>
                  <a:schemeClr val="tx1"/>
                </a:solidFill>
                <a:latin typeface="Barlow"/>
              </a:rPr>
              <a:t>limits the use of vision. </a:t>
            </a:r>
          </a:p>
          <a:p>
            <a:endParaRPr lang="en-US" sz="1400" b="1" dirty="0">
              <a:solidFill>
                <a:schemeClr val="tx1"/>
              </a:solidFill>
              <a:latin typeface="Barlow"/>
            </a:endParaRPr>
          </a:p>
          <a:p>
            <a:r>
              <a:rPr lang="en-US" sz="1400">
                <a:solidFill>
                  <a:schemeClr val="tx1"/>
                </a:solidFill>
                <a:latin typeface="Barlow"/>
              </a:rPr>
              <a:t>Learn </a:t>
            </a:r>
            <a:r>
              <a:rPr lang="en-US" sz="1400" dirty="0">
                <a:solidFill>
                  <a:schemeClr val="tx1"/>
                </a:solidFill>
                <a:latin typeface="Barlow"/>
              </a:rPr>
              <a:t>how organisms </a:t>
            </a:r>
            <a:r>
              <a:rPr lang="en-US" sz="1400" b="1" dirty="0">
                <a:solidFill>
                  <a:schemeClr val="tx1"/>
                </a:solidFill>
                <a:latin typeface="Barlow"/>
              </a:rPr>
              <a:t>use sensory adaptations</a:t>
            </a:r>
            <a:r>
              <a:rPr lang="en-US" sz="1400" dirty="0">
                <a:solidFill>
                  <a:schemeClr val="tx1"/>
                </a:solidFill>
                <a:latin typeface="Barlow"/>
              </a:rPr>
              <a:t> to navigate, find food, and survive.</a:t>
            </a:r>
            <a:endParaRPr lang="en-US">
              <a:solidFill>
                <a:schemeClr val="tx1"/>
              </a:solidFill>
              <a:latin typeface="Barlow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A99092C-0F7B-81A1-AD57-893C566A4F86}"/>
              </a:ext>
            </a:extLst>
          </p:cNvPr>
          <p:cNvSpPr txBox="1"/>
          <p:nvPr/>
        </p:nvSpPr>
        <p:spPr>
          <a:xfrm>
            <a:off x="359137" y="2812055"/>
            <a:ext cx="3311999" cy="830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ctr"/>
            <a:r>
              <a:rPr kumimoji="0" lang="en-US" sz="480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Bebas Neue" panose="020B0606020202050201" pitchFamily="34" charset="0"/>
                <a:sym typeface="Calibri"/>
              </a:rPr>
              <a:t>darkness</a:t>
            </a:r>
            <a:endParaRPr lang="en-SG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BF00B4A-4855-76F4-BBAE-FDA3B419DC5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330" t="5885" r="4812" b="4414"/>
          <a:stretch>
            <a:fillRect/>
          </a:stretch>
        </p:blipFill>
        <p:spPr>
          <a:xfrm>
            <a:off x="990600" y="342901"/>
            <a:ext cx="1846392" cy="1800000"/>
          </a:xfrm>
          <a:prstGeom prst="ellips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CC8F286E-422D-7A8E-EE12-C9398363D38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51" b="3151"/>
          <a:stretch/>
        </p:blipFill>
        <p:spPr>
          <a:xfrm>
            <a:off x="4086356" y="1372075"/>
            <a:ext cx="3120350" cy="195123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35316AD6-01D4-D109-A7F9-31CAA8006EE9}"/>
              </a:ext>
            </a:extLst>
          </p:cNvPr>
          <p:cNvSpPr/>
          <p:nvPr/>
        </p:nvSpPr>
        <p:spPr>
          <a:xfrm>
            <a:off x="4086355" y="916283"/>
            <a:ext cx="3607708" cy="400108"/>
          </a:xfrm>
          <a:prstGeom prst="rect">
            <a:avLst/>
          </a:prstGeom>
          <a:noFill/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r>
              <a:rPr lang="en-US" sz="2000" dirty="0">
                <a:solidFill>
                  <a:schemeClr val="tx1"/>
                </a:solidFill>
                <a:latin typeface="Bebas Neue" panose="020B0606020202050201" pitchFamily="34" charset="0"/>
              </a:rPr>
              <a:t>Cavern of mysteries </a:t>
            </a:r>
            <a:r>
              <a:rPr lang="en-US" sz="1400" dirty="0">
                <a:solidFill>
                  <a:schemeClr val="tx1"/>
                </a:solidFill>
                <a:latin typeface="Barlow" panose="00000500000000000000" pitchFamily="2" charset="0"/>
              </a:rPr>
              <a:t>Multisensory Tunnels</a:t>
            </a:r>
            <a:endParaRPr lang="en-US" sz="1400" dirty="0">
              <a:solidFill>
                <a:schemeClr val="tx1"/>
              </a:solidFill>
              <a:latin typeface="Bebas Neue" panose="020B0606020202050201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2FA53C8-513A-0163-0E35-A33D3D15DA90}"/>
              </a:ext>
            </a:extLst>
          </p:cNvPr>
          <p:cNvSpPr/>
          <p:nvPr/>
        </p:nvSpPr>
        <p:spPr>
          <a:xfrm>
            <a:off x="4086355" y="3557573"/>
            <a:ext cx="3372581" cy="400108"/>
          </a:xfrm>
          <a:prstGeom prst="rect">
            <a:avLst/>
          </a:prstGeom>
          <a:noFill/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r>
              <a:rPr lang="en-US" sz="2000" dirty="0">
                <a:solidFill>
                  <a:schemeClr val="tx1"/>
                </a:solidFill>
                <a:latin typeface="Bebas Neue" panose="020B0606020202050201" pitchFamily="34" charset="0"/>
              </a:rPr>
              <a:t>deep sea </a:t>
            </a:r>
            <a:r>
              <a:rPr lang="en-US" sz="1400" dirty="0">
                <a:solidFill>
                  <a:schemeClr val="tx1"/>
                </a:solidFill>
                <a:latin typeface="Barlow" panose="00000500000000000000" pitchFamily="2" charset="0"/>
              </a:rPr>
              <a:t>Interactive Games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33E08E3B-69C3-4DCD-2348-AD4B7AB307D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31" b="3031"/>
          <a:stretch/>
        </p:blipFill>
        <p:spPr>
          <a:xfrm>
            <a:off x="4097261" y="4007204"/>
            <a:ext cx="3120346" cy="195544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3DBF56A6-C41F-9730-4031-429603261CBF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6389" t="3735" r="53025" b="56242"/>
          <a:stretch>
            <a:fillRect/>
          </a:stretch>
        </p:blipFill>
        <p:spPr>
          <a:xfrm>
            <a:off x="7796431" y="1338629"/>
            <a:ext cx="1188000" cy="1188000"/>
          </a:xfrm>
          <a:prstGeom prst="ellipse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2205BCD6-6623-66F3-A96A-333DE6CE5228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51050" t="4301" r="29666" b="58210"/>
          <a:stretch>
            <a:fillRect/>
          </a:stretch>
        </p:blipFill>
        <p:spPr>
          <a:xfrm>
            <a:off x="10703615" y="1329603"/>
            <a:ext cx="1188000" cy="1188000"/>
          </a:xfrm>
          <a:prstGeom prst="ellipse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F3BF43CC-65F9-07B4-2863-08EE97E2C64B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6595" t="54439" r="54179" b="8182"/>
          <a:stretch>
            <a:fillRect/>
          </a:stretch>
        </p:blipFill>
        <p:spPr>
          <a:xfrm>
            <a:off x="8232405" y="4007204"/>
            <a:ext cx="1440000" cy="1440000"/>
          </a:xfrm>
          <a:prstGeom prst="ellipse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5DD51950-2B12-28D2-CFCE-5279D427DA9B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895" t="52414" r="77296" b="7131"/>
          <a:stretch>
            <a:fillRect/>
          </a:stretch>
        </p:blipFill>
        <p:spPr>
          <a:xfrm>
            <a:off x="9989504" y="4007204"/>
            <a:ext cx="1440000" cy="1440000"/>
          </a:xfrm>
          <a:prstGeom prst="ellipse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3C4A6F87-2150-D0D2-121C-FDAC84969B09}"/>
              </a:ext>
            </a:extLst>
          </p:cNvPr>
          <p:cNvSpPr/>
          <p:nvPr/>
        </p:nvSpPr>
        <p:spPr>
          <a:xfrm>
            <a:off x="7888045" y="2648255"/>
            <a:ext cx="1004773" cy="369330"/>
          </a:xfrm>
          <a:prstGeom prst="rect">
            <a:avLst/>
          </a:prstGeom>
          <a:noFill/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i="0" u="none" strike="noStrike" cap="none" normalizeH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Bebas Neue" panose="020B0606020202050201" pitchFamily="34" charset="0"/>
                <a:sym typeface="Calibri"/>
              </a:rPr>
              <a:t>glowworm</a:t>
            </a:r>
            <a:endParaRPr kumimoji="0" lang="en-US" sz="1300" i="0" u="none" strike="noStrike" cap="none" normalizeH="0">
              <a:ln>
                <a:noFill/>
              </a:ln>
              <a:solidFill>
                <a:schemeClr val="tx1"/>
              </a:solidFill>
              <a:effectLst/>
              <a:uFillTx/>
              <a:latin typeface="Barlow" panose="00000500000000000000" pitchFamily="2" charset="0"/>
              <a:sym typeface="Calibri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3BCAFAD8-E74A-6DC3-056F-7D170D88601A}"/>
              </a:ext>
            </a:extLst>
          </p:cNvPr>
          <p:cNvSpPr/>
          <p:nvPr/>
        </p:nvSpPr>
        <p:spPr>
          <a:xfrm>
            <a:off x="10795229" y="2648255"/>
            <a:ext cx="1004773" cy="646329"/>
          </a:xfrm>
          <a:prstGeom prst="rect">
            <a:avLst/>
          </a:prstGeom>
          <a:noFill/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i="0" u="none" strike="noStrike" cap="none" normalizeH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Bebas Neue" panose="020B0606020202050201" pitchFamily="34" charset="0"/>
                <a:sym typeface="Calibri"/>
              </a:rPr>
              <a:t>horseshoe bat</a:t>
            </a:r>
            <a:endParaRPr kumimoji="0" lang="en-US" sz="1300" i="0" u="none" strike="noStrike" cap="none" normalizeH="0">
              <a:ln>
                <a:noFill/>
              </a:ln>
              <a:solidFill>
                <a:schemeClr val="tx1"/>
              </a:solidFill>
              <a:effectLst/>
              <a:uFillTx/>
              <a:latin typeface="Barlow" panose="00000500000000000000" pitchFamily="2" charset="0"/>
              <a:sym typeface="Calibri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C4376661-4DCF-E759-BA39-CC75525A4FCD}"/>
              </a:ext>
            </a:extLst>
          </p:cNvPr>
          <p:cNvSpPr/>
          <p:nvPr/>
        </p:nvSpPr>
        <p:spPr>
          <a:xfrm>
            <a:off x="9218269" y="2648255"/>
            <a:ext cx="1270719" cy="646329"/>
          </a:xfrm>
          <a:prstGeom prst="rect">
            <a:avLst/>
          </a:prstGeom>
          <a:noFill/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dirty="0">
                <a:solidFill>
                  <a:schemeClr val="tx1"/>
                </a:solidFill>
                <a:latin typeface="Bebas Neue" panose="020B0606020202050201" pitchFamily="34" charset="0"/>
              </a:rPr>
              <a:t>Orb-weaving spider</a:t>
            </a:r>
            <a:endParaRPr kumimoji="0" lang="en-US" i="0" u="none" strike="noStrike" cap="none" normalizeH="0" dirty="0">
              <a:ln>
                <a:noFill/>
              </a:ln>
              <a:solidFill>
                <a:schemeClr val="tx1"/>
              </a:solidFill>
              <a:effectLst/>
              <a:uFillTx/>
              <a:latin typeface="Barlow" panose="00000500000000000000" pitchFamily="2" charset="0"/>
              <a:sym typeface="Calibri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7C4C0B60-CBF1-6323-A788-969F67A83F07}"/>
              </a:ext>
            </a:extLst>
          </p:cNvPr>
          <p:cNvSpPr/>
          <p:nvPr/>
        </p:nvSpPr>
        <p:spPr>
          <a:xfrm>
            <a:off x="10180722" y="5623177"/>
            <a:ext cx="1057565" cy="369330"/>
          </a:xfrm>
          <a:prstGeom prst="rect">
            <a:avLst/>
          </a:prstGeom>
          <a:noFill/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i="0" u="none" strike="noStrike" cap="none" normalizeH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Bebas Neue" panose="020B0606020202050201" pitchFamily="34" charset="0"/>
                <a:sym typeface="Calibri"/>
              </a:rPr>
              <a:t>Yeti crab</a:t>
            </a:r>
            <a:endParaRPr kumimoji="0" lang="en-US" sz="1300" i="0" u="none" strike="noStrike" cap="none" normalizeH="0">
              <a:ln>
                <a:noFill/>
              </a:ln>
              <a:solidFill>
                <a:schemeClr val="tx1"/>
              </a:solidFill>
              <a:effectLst/>
              <a:uFillTx/>
              <a:latin typeface="Barlow" panose="00000500000000000000" pitchFamily="2" charset="0"/>
              <a:sym typeface="Calibri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78BFA1DE-AB4F-A0C2-484E-99866B0F483D}"/>
              </a:ext>
            </a:extLst>
          </p:cNvPr>
          <p:cNvSpPr/>
          <p:nvPr/>
        </p:nvSpPr>
        <p:spPr>
          <a:xfrm>
            <a:off x="8423623" y="5623177"/>
            <a:ext cx="1057565" cy="369330"/>
          </a:xfrm>
          <a:prstGeom prst="rect">
            <a:avLst/>
          </a:prstGeom>
          <a:noFill/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i="0" u="none" strike="noStrike" cap="none" normalizeH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Bebas Neue" panose="020B0606020202050201" pitchFamily="34" charset="0"/>
                <a:sym typeface="Calibri"/>
              </a:rPr>
              <a:t>Anglerfish</a:t>
            </a:r>
            <a:endParaRPr kumimoji="0" lang="en-US" sz="1300" i="0" u="none" strike="noStrike" cap="none" normalizeH="0">
              <a:ln>
                <a:noFill/>
              </a:ln>
              <a:solidFill>
                <a:schemeClr val="tx1"/>
              </a:solidFill>
              <a:effectLst/>
              <a:uFillTx/>
              <a:latin typeface="Barlow" panose="00000500000000000000" pitchFamily="2" charset="0"/>
              <a:sym typeface="Calibri"/>
            </a:endParaRP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A1FDFA8D-62B4-01EC-5593-907BD0C2AA38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753" t="3083" r="77261" b="56116"/>
          <a:stretch>
            <a:fillRect/>
          </a:stretch>
        </p:blipFill>
        <p:spPr>
          <a:xfrm>
            <a:off x="9259628" y="1301002"/>
            <a:ext cx="1188000" cy="1188000"/>
          </a:xfrm>
          <a:prstGeom prst="ellipse">
            <a:avLst/>
          </a:prstGeom>
        </p:spPr>
      </p:pic>
      <p:sp>
        <p:nvSpPr>
          <p:cNvPr id="33" name="Rectangle 32">
            <a:extLst>
              <a:ext uri="{FF2B5EF4-FFF2-40B4-BE49-F238E27FC236}">
                <a16:creationId xmlns:a16="http://schemas.microsoft.com/office/drawing/2014/main" id="{2A2343AD-3B20-BEB8-8229-D8BF537D8E72}"/>
              </a:ext>
            </a:extLst>
          </p:cNvPr>
          <p:cNvSpPr/>
          <p:nvPr/>
        </p:nvSpPr>
        <p:spPr>
          <a:xfrm>
            <a:off x="4038957" y="259907"/>
            <a:ext cx="3607708" cy="461663"/>
          </a:xfrm>
          <a:prstGeom prst="rect">
            <a:avLst/>
          </a:prstGeom>
          <a:noFill/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2400">
                <a:solidFill>
                  <a:schemeClr val="tx1"/>
                </a:solidFill>
                <a:latin typeface="Bebas Neue" panose="020B0606020202050201" pitchFamily="34" charset="0"/>
              </a:rPr>
              <a:t>Experience highlights:</a:t>
            </a:r>
            <a:endParaRPr kumimoji="0" lang="en-US" sz="2400" i="0" u="none" strike="noStrike" cap="none" normalizeH="0">
              <a:ln>
                <a:noFill/>
              </a:ln>
              <a:solidFill>
                <a:schemeClr val="tx1"/>
              </a:solidFill>
              <a:effectLst/>
              <a:uFillTx/>
              <a:latin typeface="Bebas Neue" panose="020B0606020202050201" pitchFamily="34" charset="0"/>
              <a:sym typeface="Calibri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8EBFA32C-9AA8-2F4B-7237-D8047EFF819E}"/>
              </a:ext>
            </a:extLst>
          </p:cNvPr>
          <p:cNvSpPr/>
          <p:nvPr/>
        </p:nvSpPr>
        <p:spPr>
          <a:xfrm>
            <a:off x="7885981" y="259907"/>
            <a:ext cx="3893953" cy="461663"/>
          </a:xfrm>
          <a:prstGeom prst="rect">
            <a:avLst/>
          </a:prstGeom>
          <a:noFill/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2400">
                <a:solidFill>
                  <a:schemeClr val="tx1"/>
                </a:solidFill>
                <a:latin typeface="Bebas Neue" panose="020B0606020202050201" pitchFamily="34" charset="0"/>
              </a:rPr>
              <a:t>Featured organisms:</a:t>
            </a:r>
            <a:endParaRPr kumimoji="0" lang="en-US" sz="2400" i="0" u="none" strike="noStrike" cap="none" normalizeH="0">
              <a:ln>
                <a:noFill/>
              </a:ln>
              <a:solidFill>
                <a:schemeClr val="tx1"/>
              </a:solidFill>
              <a:effectLst/>
              <a:uFillTx/>
              <a:latin typeface="Bebas Neue" panose="020B0606020202050201" pitchFamily="34" charset="0"/>
              <a:sym typeface="Calibri"/>
            </a:endParaRPr>
          </a:p>
        </p:txBody>
      </p: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AD0252AA-9084-1463-9516-717FBA8017A6}"/>
              </a:ext>
            </a:extLst>
          </p:cNvPr>
          <p:cNvCxnSpPr>
            <a:cxnSpLocks/>
          </p:cNvCxnSpPr>
          <p:nvPr/>
        </p:nvCxnSpPr>
        <p:spPr>
          <a:xfrm>
            <a:off x="4143665" y="3486150"/>
            <a:ext cx="7549265" cy="0"/>
          </a:xfrm>
          <a:prstGeom prst="line">
            <a:avLst/>
          </a:prstGeom>
          <a:noFill/>
          <a:ln w="28575" cap="rnd" cmpd="sng">
            <a:solidFill>
              <a:schemeClr val="accent6">
                <a:lumMod val="75000"/>
              </a:schemeClr>
            </a:solidFill>
            <a:prstDash val="sysDot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828FDABC-3F41-6D17-A988-FB8E2B88FF0D}"/>
              </a:ext>
            </a:extLst>
          </p:cNvPr>
          <p:cNvSpPr txBox="1"/>
          <p:nvPr/>
        </p:nvSpPr>
        <p:spPr>
          <a:xfrm>
            <a:off x="8975680" y="6349306"/>
            <a:ext cx="2823109" cy="25391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Barlow" panose="00000500000000000000" pitchFamily="2" charset="0"/>
                <a:sym typeface="Calibri"/>
              </a:rPr>
              <a:t>Students’ Guide to Exploria </a:t>
            </a:r>
            <a:r>
              <a:rPr kumimoji="0" lang="en-US" sz="8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Barlow" panose="00000500000000000000" pitchFamily="2" charset="0"/>
                <a:sym typeface="Calibri"/>
              </a:rPr>
              <a:t>– </a:t>
            </a:r>
            <a:r>
              <a:rPr lang="en-US" sz="800" dirty="0">
                <a:solidFill>
                  <a:schemeClr val="tx1"/>
                </a:solidFill>
                <a:latin typeface="Barlow" panose="00000500000000000000" pitchFamily="2" charset="0"/>
              </a:rPr>
              <a:t>Secondary Level               </a:t>
            </a:r>
            <a:r>
              <a:rPr lang="en-US" sz="800" b="1" dirty="0">
                <a:solidFill>
                  <a:schemeClr val="tx1"/>
                </a:solidFill>
                <a:latin typeface="Barlow" panose="00000500000000000000" pitchFamily="2" charset="0"/>
              </a:rPr>
              <a:t>PAGE </a:t>
            </a:r>
            <a:r>
              <a:rPr lang="en-US" sz="1050" b="1" dirty="0">
                <a:solidFill>
                  <a:schemeClr val="tx1"/>
                </a:solidFill>
                <a:latin typeface="Barlow" panose="00000500000000000000" pitchFamily="2" charset="0"/>
              </a:rPr>
              <a:t>10</a:t>
            </a:r>
            <a:endParaRPr kumimoji="0" lang="en-SG" sz="800" b="1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latin typeface="Barlow" panose="00000500000000000000" pitchFamily="2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119696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44ABFD-688F-567D-BC86-A33B220B43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CD1E112-CF4D-C70E-C05F-BB554559348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094D3229-F665-FB0B-36F2-357A8833B7B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823" y="6012080"/>
            <a:ext cx="1632831" cy="682340"/>
          </a:xfrm>
          <a:prstGeom prst="rect">
            <a:avLst/>
          </a:prstGeom>
        </p:spPr>
      </p:pic>
      <p:sp>
        <p:nvSpPr>
          <p:cNvPr id="29" name="Rectangle 28">
            <a:extLst>
              <a:ext uri="{FF2B5EF4-FFF2-40B4-BE49-F238E27FC236}">
                <a16:creationId xmlns:a16="http://schemas.microsoft.com/office/drawing/2014/main" id="{C1689422-CD5E-AC6B-8167-CE4F885E5167}"/>
              </a:ext>
            </a:extLst>
          </p:cNvPr>
          <p:cNvSpPr/>
          <p:nvPr/>
        </p:nvSpPr>
        <p:spPr>
          <a:xfrm>
            <a:off x="0" y="259907"/>
            <a:ext cx="12192000" cy="435986"/>
          </a:xfrm>
          <a:prstGeom prst="rect">
            <a:avLst/>
          </a:prstGeom>
          <a:solidFill>
            <a:schemeClr val="accent6">
              <a:lumMod val="75000"/>
            </a:schemeClr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SG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8D17D69-43E1-F28E-B695-45E3E246641E}"/>
              </a:ext>
            </a:extLst>
          </p:cNvPr>
          <p:cNvSpPr/>
          <p:nvPr/>
        </p:nvSpPr>
        <p:spPr>
          <a:xfrm>
            <a:off x="360194" y="2267820"/>
            <a:ext cx="3310943" cy="830995"/>
          </a:xfrm>
          <a:prstGeom prst="rect">
            <a:avLst/>
          </a:prstGeom>
          <a:noFill/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480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Bebas Neue" panose="020B0606020202050201" pitchFamily="34" charset="0"/>
                <a:sym typeface="Calibri"/>
              </a:rPr>
              <a:t>Realm of the</a:t>
            </a:r>
            <a:endParaRPr kumimoji="0" lang="en-US" sz="4800" i="0" u="none" strike="noStrike" cap="none" normalizeH="0" dirty="0">
              <a:ln>
                <a:noFill/>
              </a:ln>
              <a:solidFill>
                <a:srgbClr val="43358A"/>
              </a:solidFill>
              <a:effectLst/>
              <a:uFillTx/>
              <a:latin typeface="Bebas Neue" panose="020B0606020202050201" pitchFamily="34" charset="0"/>
              <a:sym typeface="Calibri"/>
            </a:endParaRP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A3F225EC-5715-D39C-B5C6-100558A05AEF}"/>
              </a:ext>
            </a:extLst>
          </p:cNvPr>
          <p:cNvSpPr/>
          <p:nvPr/>
        </p:nvSpPr>
        <p:spPr>
          <a:xfrm>
            <a:off x="359137" y="3644819"/>
            <a:ext cx="3312000" cy="2272935"/>
          </a:xfrm>
          <a:prstGeom prst="roundRect">
            <a:avLst>
              <a:gd name="adj" fmla="val 4689"/>
            </a:avLst>
          </a:prstGeom>
          <a:solidFill>
            <a:schemeClr val="bg1"/>
          </a:solidFill>
          <a:ln w="19050" cap="flat">
            <a:solidFill>
              <a:schemeClr val="accent6">
                <a:lumMod val="90000"/>
              </a:schemeClr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44000" tIns="144000" rIns="144000" bIns="144000" numCol="1" spcCol="38100" rtlCol="0" anchor="ctr">
            <a:spAutoFit/>
          </a:bodyPr>
          <a:lstStyle/>
          <a:p>
            <a:r>
              <a:rPr lang="en-US" sz="1400" dirty="0">
                <a:solidFill>
                  <a:schemeClr val="tx1"/>
                </a:solidFill>
                <a:latin typeface="Barlow"/>
              </a:rPr>
              <a:t>Explore</a:t>
            </a:r>
            <a:r>
              <a:rPr lang="en-US" sz="1400" b="1" dirty="0">
                <a:solidFill>
                  <a:schemeClr val="tx1"/>
                </a:solidFill>
                <a:latin typeface="Barlow"/>
              </a:rPr>
              <a:t> giant animals through Earth’s history.</a:t>
            </a:r>
          </a:p>
          <a:p>
            <a:endParaRPr lang="en-US" sz="1400" b="1" dirty="0">
              <a:solidFill>
                <a:schemeClr val="tx1"/>
              </a:solidFill>
              <a:latin typeface="Barlow" panose="00000500000000000000" pitchFamily="2" charset="0"/>
            </a:endParaRPr>
          </a:p>
          <a:p>
            <a:r>
              <a:rPr lang="en-US" sz="1400" dirty="0">
                <a:solidFill>
                  <a:schemeClr val="tx1"/>
                </a:solidFill>
                <a:latin typeface="Barlow"/>
              </a:rPr>
              <a:t>Learn how giant animals across five eras </a:t>
            </a:r>
            <a:r>
              <a:rPr lang="en-US" sz="1400" b="1">
                <a:solidFill>
                  <a:schemeClr val="tx1"/>
                </a:solidFill>
                <a:latin typeface="Barlow"/>
              </a:rPr>
              <a:t>adapted to their environments. </a:t>
            </a:r>
          </a:p>
          <a:p>
            <a:endParaRPr lang="en-US" sz="1400" dirty="0">
              <a:solidFill>
                <a:schemeClr val="tx1"/>
              </a:solidFill>
              <a:latin typeface="Barlow"/>
            </a:endParaRPr>
          </a:p>
          <a:p>
            <a:r>
              <a:rPr lang="en-US" sz="1400" dirty="0">
                <a:solidFill>
                  <a:schemeClr val="tx1"/>
                </a:solidFill>
                <a:latin typeface="Barlow"/>
              </a:rPr>
              <a:t>Discover why many became </a:t>
            </a:r>
            <a:r>
              <a:rPr lang="en-US" sz="1400" b="1" dirty="0">
                <a:solidFill>
                  <a:schemeClr val="tx1"/>
                </a:solidFill>
                <a:latin typeface="Barlow"/>
              </a:rPr>
              <a:t>extinct,</a:t>
            </a:r>
            <a:r>
              <a:rPr lang="en-US" sz="1400" dirty="0">
                <a:solidFill>
                  <a:schemeClr val="tx1"/>
                </a:solidFill>
                <a:latin typeface="Barlow"/>
              </a:rPr>
              <a:t> and how </a:t>
            </a:r>
            <a:r>
              <a:rPr lang="en-US" sz="1400" b="1" dirty="0">
                <a:solidFill>
                  <a:schemeClr val="tx1"/>
                </a:solidFill>
                <a:latin typeface="Barlow"/>
              </a:rPr>
              <a:t>human activities affect biodiversity </a:t>
            </a:r>
            <a:r>
              <a:rPr lang="en-US" sz="1400" dirty="0">
                <a:solidFill>
                  <a:schemeClr val="tx1"/>
                </a:solidFill>
                <a:latin typeface="Barlow"/>
              </a:rPr>
              <a:t>today.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33627025-4A48-C847-A343-37BF367EAA76}"/>
              </a:ext>
            </a:extLst>
          </p:cNvPr>
          <p:cNvSpPr txBox="1"/>
          <p:nvPr/>
        </p:nvSpPr>
        <p:spPr>
          <a:xfrm>
            <a:off x="359137" y="2812055"/>
            <a:ext cx="3311999" cy="830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ctr"/>
            <a:r>
              <a:rPr kumimoji="0" lang="en-US" sz="480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Bebas Neue" panose="020B0606020202050201" pitchFamily="34" charset="0"/>
                <a:sym typeface="Calibri"/>
              </a:rPr>
              <a:t>giants</a:t>
            </a:r>
            <a:endParaRPr lang="en-SG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4229E28-9ACB-B64C-5FE2-DC410B20EA1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61" b="2961"/>
          <a:stretch/>
        </p:blipFill>
        <p:spPr>
          <a:xfrm>
            <a:off x="4097260" y="1365515"/>
            <a:ext cx="3109445" cy="195123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2F9AA9B1-351B-EAD3-BF4C-1C934434C134}"/>
              </a:ext>
            </a:extLst>
          </p:cNvPr>
          <p:cNvSpPr/>
          <p:nvPr/>
        </p:nvSpPr>
        <p:spPr>
          <a:xfrm>
            <a:off x="4086355" y="916283"/>
            <a:ext cx="3341939" cy="400108"/>
          </a:xfrm>
          <a:prstGeom prst="rect">
            <a:avLst/>
          </a:prstGeom>
          <a:noFill/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r>
              <a:rPr lang="en-US" sz="2000">
                <a:solidFill>
                  <a:schemeClr val="tx1"/>
                </a:solidFill>
                <a:latin typeface="Bebas Neue" panose="020B0606020202050201" pitchFamily="34" charset="0"/>
              </a:rPr>
              <a:t>1</a:t>
            </a:r>
            <a:r>
              <a:rPr lang="en-US" sz="2000" baseline="30000">
                <a:solidFill>
                  <a:schemeClr val="tx1"/>
                </a:solidFill>
                <a:latin typeface="Bebas Neue" panose="020B0606020202050201" pitchFamily="34" charset="0"/>
              </a:rPr>
              <a:t>st</a:t>
            </a:r>
            <a:r>
              <a:rPr lang="en-US" sz="2000">
                <a:solidFill>
                  <a:schemeClr val="tx1"/>
                </a:solidFill>
                <a:latin typeface="Bebas Neue" panose="020B0606020202050201" pitchFamily="34" charset="0"/>
              </a:rPr>
              <a:t> Floor </a:t>
            </a:r>
            <a:r>
              <a:rPr lang="en-US" sz="1400">
                <a:solidFill>
                  <a:schemeClr val="tx1"/>
                </a:solidFill>
                <a:latin typeface="Barlow" panose="00000500000000000000" pitchFamily="2" charset="0"/>
              </a:rPr>
              <a:t>AR Stations</a:t>
            </a:r>
            <a:endParaRPr lang="en-US" sz="1400">
              <a:solidFill>
                <a:schemeClr val="tx1"/>
              </a:solidFill>
              <a:latin typeface="Bebas Neue" panose="020B0606020202050201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D00A3DD-5BB8-0116-A347-A266E82A8E4B}"/>
              </a:ext>
            </a:extLst>
          </p:cNvPr>
          <p:cNvSpPr/>
          <p:nvPr/>
        </p:nvSpPr>
        <p:spPr>
          <a:xfrm>
            <a:off x="4086355" y="3557573"/>
            <a:ext cx="3124133" cy="400108"/>
          </a:xfrm>
          <a:prstGeom prst="rect">
            <a:avLst/>
          </a:prstGeom>
          <a:noFill/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r>
              <a:rPr lang="en-US" sz="2000" dirty="0">
                <a:solidFill>
                  <a:schemeClr val="tx1"/>
                </a:solidFill>
                <a:latin typeface="Bebas Neue" panose="020B0606020202050201" pitchFamily="34" charset="0"/>
              </a:rPr>
              <a:t>2</a:t>
            </a:r>
            <a:r>
              <a:rPr lang="en-US" sz="2000" baseline="30000" dirty="0">
                <a:solidFill>
                  <a:schemeClr val="tx1"/>
                </a:solidFill>
                <a:latin typeface="Bebas Neue" panose="020B0606020202050201" pitchFamily="34" charset="0"/>
              </a:rPr>
              <a:t>nd</a:t>
            </a:r>
            <a:r>
              <a:rPr lang="en-US" sz="2000" dirty="0">
                <a:solidFill>
                  <a:schemeClr val="tx1"/>
                </a:solidFill>
                <a:latin typeface="Bebas Neue" panose="020B0606020202050201" pitchFamily="34" charset="0"/>
              </a:rPr>
              <a:t> floor </a:t>
            </a:r>
            <a:r>
              <a:rPr lang="en-US" sz="1400" dirty="0">
                <a:solidFill>
                  <a:schemeClr val="tx1"/>
                </a:solidFill>
                <a:latin typeface="Barlow" panose="00000500000000000000" pitchFamily="2" charset="0"/>
              </a:rPr>
              <a:t>Multimedia Show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D71960C-DBBD-6964-58E1-6CC6647DC590}"/>
              </a:ext>
            </a:extLst>
          </p:cNvPr>
          <p:cNvSpPr/>
          <p:nvPr/>
        </p:nvSpPr>
        <p:spPr>
          <a:xfrm>
            <a:off x="8328786" y="2197119"/>
            <a:ext cx="1138144" cy="369330"/>
          </a:xfrm>
          <a:prstGeom prst="rect">
            <a:avLst/>
          </a:prstGeom>
          <a:noFill/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i="0" u="none" strike="noStrike" cap="none" normalizeH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Bebas Neue" panose="020B0606020202050201" pitchFamily="34" charset="0"/>
                <a:sym typeface="Calibri"/>
              </a:rPr>
              <a:t>Sea scorpion</a:t>
            </a:r>
            <a:endParaRPr kumimoji="0" lang="en-US" sz="1300" i="0" u="none" strike="noStrike" cap="none" normalizeH="0">
              <a:ln>
                <a:noFill/>
              </a:ln>
              <a:solidFill>
                <a:schemeClr val="tx1"/>
              </a:solidFill>
              <a:effectLst/>
              <a:uFillTx/>
              <a:latin typeface="Barlow" panose="00000500000000000000" pitchFamily="2" charset="0"/>
              <a:sym typeface="Calibri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46277A1-0964-3EEF-353C-321D417C5455}"/>
              </a:ext>
            </a:extLst>
          </p:cNvPr>
          <p:cNvSpPr/>
          <p:nvPr/>
        </p:nvSpPr>
        <p:spPr>
          <a:xfrm>
            <a:off x="10129222" y="2197119"/>
            <a:ext cx="1483220" cy="369330"/>
          </a:xfrm>
          <a:prstGeom prst="rect">
            <a:avLst/>
          </a:prstGeom>
          <a:noFill/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i="0" u="none" strike="noStrike" cap="none" normalizeH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Bebas Neue" panose="020B0606020202050201" pitchFamily="34" charset="0"/>
                <a:sym typeface="Calibri"/>
              </a:rPr>
              <a:t>Argentinosaurus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68295D7-7E95-E8BD-C4B8-D38F4141D629}"/>
              </a:ext>
            </a:extLst>
          </p:cNvPr>
          <p:cNvSpPr/>
          <p:nvPr/>
        </p:nvSpPr>
        <p:spPr>
          <a:xfrm>
            <a:off x="9161157" y="3943281"/>
            <a:ext cx="1270719" cy="369330"/>
          </a:xfrm>
          <a:prstGeom prst="rect">
            <a:avLst/>
          </a:prstGeom>
          <a:noFill/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dirty="0" err="1">
                <a:solidFill>
                  <a:schemeClr val="tx1"/>
                </a:solidFill>
                <a:latin typeface="Bebas Neue" panose="020B0606020202050201" pitchFamily="34" charset="0"/>
              </a:rPr>
              <a:t>Argentavis</a:t>
            </a:r>
            <a:endParaRPr kumimoji="0" lang="en-US" i="0" u="none" strike="noStrike" cap="none" normalizeH="0" dirty="0">
              <a:ln>
                <a:noFill/>
              </a:ln>
              <a:solidFill>
                <a:schemeClr val="tx1"/>
              </a:solidFill>
              <a:effectLst/>
              <a:uFillTx/>
              <a:latin typeface="Barlow" panose="00000500000000000000" pitchFamily="2" charset="0"/>
              <a:sym typeface="Calibri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0D9CD49F-E8AC-0F70-F590-1E0115ACD458}"/>
              </a:ext>
            </a:extLst>
          </p:cNvPr>
          <p:cNvSpPr/>
          <p:nvPr/>
        </p:nvSpPr>
        <p:spPr>
          <a:xfrm>
            <a:off x="10342050" y="5588868"/>
            <a:ext cx="1057565" cy="369330"/>
          </a:xfrm>
          <a:prstGeom prst="rect">
            <a:avLst/>
          </a:prstGeom>
          <a:noFill/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i="0" u="none" strike="noStrike" cap="none" normalizeH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Bebas Neue" panose="020B0606020202050201" pitchFamily="34" charset="0"/>
                <a:sym typeface="Calibri"/>
              </a:rPr>
              <a:t>Blue whale</a:t>
            </a:r>
            <a:endParaRPr kumimoji="0" lang="en-US" sz="1300" i="0" u="none" strike="noStrike" cap="none" normalizeH="0">
              <a:ln>
                <a:noFill/>
              </a:ln>
              <a:solidFill>
                <a:schemeClr val="tx1"/>
              </a:solidFill>
              <a:effectLst/>
              <a:uFillTx/>
              <a:latin typeface="Barlow" panose="00000500000000000000" pitchFamily="2" charset="0"/>
              <a:sym typeface="Calibri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BB13B583-621C-3784-4A81-57AAF574565C}"/>
              </a:ext>
            </a:extLst>
          </p:cNvPr>
          <p:cNvSpPr/>
          <p:nvPr/>
        </p:nvSpPr>
        <p:spPr>
          <a:xfrm>
            <a:off x="8020050" y="5588868"/>
            <a:ext cx="1755616" cy="369330"/>
          </a:xfrm>
          <a:prstGeom prst="rect">
            <a:avLst/>
          </a:prstGeom>
          <a:noFill/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i="0" u="none" strike="noStrike" cap="none" normalizeH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Bebas Neue" panose="020B0606020202050201" pitchFamily="34" charset="0"/>
                <a:sym typeface="Calibri"/>
              </a:rPr>
              <a:t>Giant ground sloth</a:t>
            </a:r>
            <a:endParaRPr kumimoji="0" lang="en-US" sz="1300" i="0" u="none" strike="noStrike" cap="none" normalizeH="0">
              <a:ln>
                <a:noFill/>
              </a:ln>
              <a:solidFill>
                <a:schemeClr val="tx1"/>
              </a:solidFill>
              <a:effectLst/>
              <a:uFillTx/>
              <a:latin typeface="Barlow" panose="00000500000000000000" pitchFamily="2" charset="0"/>
              <a:sym typeface="Calibri"/>
            </a:endParaRP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5F84208C-D835-A8B6-F127-3E26AB09505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61" b="2961"/>
          <a:stretch/>
        </p:blipFill>
        <p:spPr>
          <a:xfrm>
            <a:off x="4097260" y="4006964"/>
            <a:ext cx="3109445" cy="195123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9A800A02-CB25-9AF1-5B87-0B10DCAB69A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8665" t="6783" r="11713" b="4797"/>
          <a:stretch>
            <a:fillRect/>
          </a:stretch>
        </p:blipFill>
        <p:spPr>
          <a:xfrm>
            <a:off x="8295716" y="4261021"/>
            <a:ext cx="1171214" cy="1171214"/>
          </a:xfrm>
          <a:prstGeom prst="ellipse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CEB8085F-9E7B-B79C-541F-10958151332E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373" r="2373"/>
          <a:stretch>
            <a:fillRect/>
          </a:stretch>
        </p:blipFill>
        <p:spPr>
          <a:xfrm>
            <a:off x="8325801" y="931671"/>
            <a:ext cx="1144115" cy="1144115"/>
          </a:xfrm>
          <a:prstGeom prst="ellipse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75185C82-3C1D-C1EE-9106-1884003AB7BE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5559" t="3288" r="308" b="7516"/>
          <a:stretch>
            <a:fillRect/>
          </a:stretch>
        </p:blipFill>
        <p:spPr>
          <a:xfrm>
            <a:off x="10298775" y="4256897"/>
            <a:ext cx="1175338" cy="1175338"/>
          </a:xfrm>
          <a:prstGeom prst="ellipse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C4B94F2F-0DA3-1C89-6FD0-623497B09166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18496" t="542" r="14028" b="-542"/>
          <a:stretch>
            <a:fillRect/>
          </a:stretch>
        </p:blipFill>
        <p:spPr>
          <a:xfrm>
            <a:off x="9193235" y="2606091"/>
            <a:ext cx="1206562" cy="1206562"/>
          </a:xfrm>
          <a:prstGeom prst="ellipse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F19834D1-0E18-4445-589F-3245115E78A8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28770" r="4500"/>
          <a:stretch>
            <a:fillRect/>
          </a:stretch>
        </p:blipFill>
        <p:spPr>
          <a:xfrm>
            <a:off x="10298775" y="918150"/>
            <a:ext cx="1144115" cy="1144115"/>
          </a:xfrm>
          <a:prstGeom prst="ellipse">
            <a:avLst/>
          </a:prstGeom>
        </p:spPr>
      </p:pic>
      <p:sp>
        <p:nvSpPr>
          <p:cNvPr id="41" name="Rectangle 40">
            <a:extLst>
              <a:ext uri="{FF2B5EF4-FFF2-40B4-BE49-F238E27FC236}">
                <a16:creationId xmlns:a16="http://schemas.microsoft.com/office/drawing/2014/main" id="{1348554F-AD4B-28AA-9C38-F72112E06C62}"/>
              </a:ext>
            </a:extLst>
          </p:cNvPr>
          <p:cNvSpPr/>
          <p:nvPr/>
        </p:nvSpPr>
        <p:spPr>
          <a:xfrm>
            <a:off x="4038957" y="259907"/>
            <a:ext cx="3607708" cy="461663"/>
          </a:xfrm>
          <a:prstGeom prst="rect">
            <a:avLst/>
          </a:prstGeom>
          <a:noFill/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2400">
                <a:solidFill>
                  <a:schemeClr val="tx1"/>
                </a:solidFill>
                <a:latin typeface="Bebas Neue" panose="020B0606020202050201" pitchFamily="34" charset="0"/>
              </a:rPr>
              <a:t>Experience highlights:</a:t>
            </a:r>
            <a:endParaRPr kumimoji="0" lang="en-US" sz="2400" i="0" u="none" strike="noStrike" cap="none" normalizeH="0">
              <a:ln>
                <a:noFill/>
              </a:ln>
              <a:solidFill>
                <a:schemeClr val="tx1"/>
              </a:solidFill>
              <a:effectLst/>
              <a:uFillTx/>
              <a:latin typeface="Bebas Neue" panose="020B0606020202050201" pitchFamily="34" charset="0"/>
              <a:sym typeface="Calibri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358AEB08-375C-8F3B-AC36-DB39CBD7B4BA}"/>
              </a:ext>
            </a:extLst>
          </p:cNvPr>
          <p:cNvSpPr/>
          <p:nvPr/>
        </p:nvSpPr>
        <p:spPr>
          <a:xfrm>
            <a:off x="7885981" y="259907"/>
            <a:ext cx="3893953" cy="461663"/>
          </a:xfrm>
          <a:prstGeom prst="rect">
            <a:avLst/>
          </a:prstGeom>
          <a:noFill/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2400">
                <a:solidFill>
                  <a:schemeClr val="tx1"/>
                </a:solidFill>
                <a:latin typeface="Bebas Neue" panose="020B0606020202050201" pitchFamily="34" charset="0"/>
              </a:rPr>
              <a:t>Featured organisms:</a:t>
            </a:r>
            <a:endParaRPr kumimoji="0" lang="en-US" sz="2400" i="0" u="none" strike="noStrike" cap="none" normalizeH="0">
              <a:ln>
                <a:noFill/>
              </a:ln>
              <a:solidFill>
                <a:schemeClr val="tx1"/>
              </a:solidFill>
              <a:effectLst/>
              <a:uFillTx/>
              <a:latin typeface="Bebas Neue" panose="020B0606020202050201" pitchFamily="34" charset="0"/>
              <a:sym typeface="Calibri"/>
            </a:endParaRPr>
          </a:p>
        </p:txBody>
      </p: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66BD6563-A653-26F4-F847-F3DDB8D2902F}"/>
              </a:ext>
            </a:extLst>
          </p:cNvPr>
          <p:cNvCxnSpPr>
            <a:cxnSpLocks/>
          </p:cNvCxnSpPr>
          <p:nvPr/>
        </p:nvCxnSpPr>
        <p:spPr>
          <a:xfrm>
            <a:off x="7633914" y="939079"/>
            <a:ext cx="0" cy="4932000"/>
          </a:xfrm>
          <a:prstGeom prst="line">
            <a:avLst/>
          </a:prstGeom>
          <a:noFill/>
          <a:ln w="19050" cap="flat">
            <a:solidFill>
              <a:schemeClr val="accent6">
                <a:lumMod val="75000"/>
              </a:schemeClr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45" name="Picture 44">
            <a:extLst>
              <a:ext uri="{FF2B5EF4-FFF2-40B4-BE49-F238E27FC236}">
                <a16:creationId xmlns:a16="http://schemas.microsoft.com/office/drawing/2014/main" id="{37D53849-6B69-2F44-041A-9424E46572DB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4821" t="5211" r="5347" b="5812"/>
          <a:stretch>
            <a:fillRect/>
          </a:stretch>
        </p:blipFill>
        <p:spPr>
          <a:xfrm>
            <a:off x="1072970" y="401002"/>
            <a:ext cx="1784570" cy="1800000"/>
          </a:xfrm>
          <a:prstGeom prst="ellips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E783CE7-7029-CD14-7BB5-0D5A5EFAA7EE}"/>
              </a:ext>
            </a:extLst>
          </p:cNvPr>
          <p:cNvSpPr txBox="1"/>
          <p:nvPr/>
        </p:nvSpPr>
        <p:spPr>
          <a:xfrm>
            <a:off x="8975680" y="6349306"/>
            <a:ext cx="2823109" cy="25391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Barlow" panose="00000500000000000000" pitchFamily="2" charset="0"/>
                <a:sym typeface="Calibri"/>
              </a:rPr>
              <a:t>Students’ Guide to Exploria </a:t>
            </a:r>
            <a:r>
              <a:rPr kumimoji="0" lang="en-US" sz="8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Barlow" panose="00000500000000000000" pitchFamily="2" charset="0"/>
                <a:sym typeface="Calibri"/>
              </a:rPr>
              <a:t>– </a:t>
            </a:r>
            <a:r>
              <a:rPr lang="en-US" sz="800" dirty="0">
                <a:solidFill>
                  <a:schemeClr val="tx1"/>
                </a:solidFill>
                <a:latin typeface="Barlow" panose="00000500000000000000" pitchFamily="2" charset="0"/>
              </a:rPr>
              <a:t>Secondary Level               </a:t>
            </a:r>
            <a:r>
              <a:rPr lang="en-US" sz="800" b="1" dirty="0">
                <a:solidFill>
                  <a:schemeClr val="tx1"/>
                </a:solidFill>
                <a:latin typeface="Barlow" panose="00000500000000000000" pitchFamily="2" charset="0"/>
              </a:rPr>
              <a:t>PAGE </a:t>
            </a:r>
            <a:r>
              <a:rPr lang="en-US" sz="1050" b="1" dirty="0">
                <a:solidFill>
                  <a:schemeClr val="tx1"/>
                </a:solidFill>
                <a:latin typeface="Barlow" panose="00000500000000000000" pitchFamily="2" charset="0"/>
              </a:rPr>
              <a:t>11</a:t>
            </a:r>
            <a:endParaRPr kumimoji="0" lang="en-SG" sz="800" b="1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latin typeface="Barlow" panose="00000500000000000000" pitchFamily="2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878568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254738-4AF1-BADD-62BA-28841F862D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3AC175-BC74-0512-E5C7-36F1CD66B7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14399" y="1813481"/>
            <a:ext cx="10363200" cy="2387600"/>
          </a:xfrm>
        </p:spPr>
        <p:txBody>
          <a:bodyPr/>
          <a:lstStyle/>
          <a:p>
            <a:endParaRPr lang="en-SG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23621A0-82A5-D6CB-0EF3-303DFB9B24B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5FED2A5-910E-98CE-8543-A9C316603069}"/>
              </a:ext>
            </a:extLst>
          </p:cNvPr>
          <p:cNvSpPr/>
          <p:nvPr/>
        </p:nvSpPr>
        <p:spPr>
          <a:xfrm>
            <a:off x="2306105" y="1191453"/>
            <a:ext cx="7579789" cy="1631214"/>
          </a:xfrm>
          <a:prstGeom prst="rect">
            <a:avLst/>
          </a:prstGeom>
          <a:noFill/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4000" dirty="0">
                <a:solidFill>
                  <a:schemeClr val="tx1"/>
                </a:solidFill>
                <a:latin typeface="Barlow" panose="00000500000000000000" pitchFamily="2" charset="0"/>
              </a:rPr>
              <a:t>All creatures, including us, live in </a:t>
            </a:r>
            <a:r>
              <a:rPr lang="en-US" sz="6000" dirty="0">
                <a:solidFill>
                  <a:srgbClr val="43358A"/>
                </a:solidFill>
                <a:latin typeface="Bebas Neue" panose="020B0606020202050201" pitchFamily="34" charset="0"/>
              </a:rPr>
              <a:t>interconnected worlds</a:t>
            </a:r>
            <a:r>
              <a:rPr lang="en-US" sz="4000" dirty="0">
                <a:solidFill>
                  <a:schemeClr val="tx1"/>
                </a:solidFill>
                <a:latin typeface="Bebas Neue" panose="020B0606020202050201" pitchFamily="34" charset="0"/>
              </a:rPr>
              <a:t>. 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E45E6B03-508A-7A65-1D2B-68618904983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823" y="6012080"/>
            <a:ext cx="1632831" cy="68234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CF281898-33B5-FE7B-52B2-9C8038BF9F73}"/>
              </a:ext>
            </a:extLst>
          </p:cNvPr>
          <p:cNvSpPr/>
          <p:nvPr/>
        </p:nvSpPr>
        <p:spPr>
          <a:xfrm>
            <a:off x="-1" y="3125627"/>
            <a:ext cx="12192000" cy="576000"/>
          </a:xfrm>
          <a:prstGeom prst="rect">
            <a:avLst/>
          </a:prstGeom>
          <a:solidFill>
            <a:schemeClr val="accent6">
              <a:lumMod val="75000"/>
            </a:schemeClr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SG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1F4D376-969B-1AE1-97BE-FF1BDFBFD5AC}"/>
              </a:ext>
            </a:extLst>
          </p:cNvPr>
          <p:cNvSpPr txBox="1"/>
          <p:nvPr/>
        </p:nvSpPr>
        <p:spPr>
          <a:xfrm>
            <a:off x="614082" y="3170559"/>
            <a:ext cx="10963835" cy="46166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2400" dirty="0">
                <a:solidFill>
                  <a:schemeClr val="tx1"/>
                </a:solidFill>
                <a:latin typeface="Barlow" panose="00000500000000000000" pitchFamily="2" charset="0"/>
              </a:rPr>
              <a:t>Our actions can create ripple effects, affecting many forms of life on Earth. </a:t>
            </a:r>
            <a:endParaRPr kumimoji="0" lang="en-US" sz="2400" i="0" u="none" strike="noStrike" cap="none" normalizeH="0" dirty="0">
              <a:ln>
                <a:noFill/>
              </a:ln>
              <a:solidFill>
                <a:srgbClr val="43358A"/>
              </a:solidFill>
              <a:effectLst/>
              <a:uFillTx/>
              <a:latin typeface="Barlow" panose="00000500000000000000" pitchFamily="2" charset="0"/>
              <a:sym typeface="Calibri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360C220E-AC80-6831-3497-0BCC0DD94F17}"/>
              </a:ext>
            </a:extLst>
          </p:cNvPr>
          <p:cNvSpPr txBox="1"/>
          <p:nvPr/>
        </p:nvSpPr>
        <p:spPr>
          <a:xfrm>
            <a:off x="614082" y="4193905"/>
            <a:ext cx="10963835" cy="46166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91440" tIns="45720" rIns="91440" bIns="45720" anchor="t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2400" b="1">
                <a:solidFill>
                  <a:srgbClr val="43358A"/>
                </a:solidFill>
                <a:latin typeface="Barlow"/>
              </a:rPr>
              <a:t>How will you protect biodiversity?</a:t>
            </a:r>
            <a:endParaRPr kumimoji="0" lang="en-US" sz="2400" b="1" i="0" u="none" strike="noStrike" cap="none" normalizeH="0">
              <a:ln>
                <a:noFill/>
              </a:ln>
              <a:solidFill>
                <a:srgbClr val="43358A"/>
              </a:solidFill>
              <a:effectLst/>
              <a:uFillTx/>
              <a:latin typeface="Barlow"/>
              <a:sym typeface="Calibri"/>
            </a:endParaRP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739A7302-4253-311F-F006-5BD43773DC21}"/>
              </a:ext>
            </a:extLst>
          </p:cNvPr>
          <p:cNvCxnSpPr>
            <a:cxnSpLocks/>
          </p:cNvCxnSpPr>
          <p:nvPr/>
        </p:nvCxnSpPr>
        <p:spPr>
          <a:xfrm>
            <a:off x="5144642" y="4951287"/>
            <a:ext cx="1902714" cy="0"/>
          </a:xfrm>
          <a:prstGeom prst="line">
            <a:avLst/>
          </a:prstGeom>
          <a:noFill/>
          <a:ln w="19050" cap="flat">
            <a:solidFill>
              <a:srgbClr val="FFDD5A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0817FAEB-66CC-671E-A725-D79B012EDEF1}"/>
              </a:ext>
            </a:extLst>
          </p:cNvPr>
          <p:cNvSpPr txBox="1"/>
          <p:nvPr/>
        </p:nvSpPr>
        <p:spPr>
          <a:xfrm>
            <a:off x="8975680" y="6349306"/>
            <a:ext cx="2823109" cy="25391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Barlow" panose="00000500000000000000" pitchFamily="2" charset="0"/>
                <a:sym typeface="Calibri"/>
              </a:rPr>
              <a:t>Students’ Guide to Exploria </a:t>
            </a:r>
            <a:r>
              <a:rPr kumimoji="0" lang="en-US" sz="8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Barlow" panose="00000500000000000000" pitchFamily="2" charset="0"/>
                <a:sym typeface="Calibri"/>
              </a:rPr>
              <a:t>– </a:t>
            </a:r>
            <a:r>
              <a:rPr lang="en-US" sz="800" dirty="0">
                <a:solidFill>
                  <a:schemeClr val="tx1"/>
                </a:solidFill>
                <a:latin typeface="Barlow" panose="00000500000000000000" pitchFamily="2" charset="0"/>
              </a:rPr>
              <a:t>Secondary Level               </a:t>
            </a:r>
            <a:r>
              <a:rPr lang="en-US" sz="800" b="1" dirty="0">
                <a:solidFill>
                  <a:schemeClr val="tx1"/>
                </a:solidFill>
                <a:latin typeface="Barlow" panose="00000500000000000000" pitchFamily="2" charset="0"/>
              </a:rPr>
              <a:t>PAGE </a:t>
            </a:r>
            <a:r>
              <a:rPr lang="en-US" sz="1050" b="1" dirty="0">
                <a:solidFill>
                  <a:schemeClr val="tx1"/>
                </a:solidFill>
                <a:latin typeface="Barlow" panose="00000500000000000000" pitchFamily="2" charset="0"/>
              </a:rPr>
              <a:t>12</a:t>
            </a:r>
            <a:endParaRPr kumimoji="0" lang="en-SG" sz="800" b="1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latin typeface="Barlow" panose="00000500000000000000" pitchFamily="2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88628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71242-A72E-7027-691C-6CC8BD4FDA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AB632C-7D96-C5EE-E499-58507130138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D8AE3F0-C325-E8D4-F13E-EE1726FA215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44E391F-20F0-73F6-6117-75A02793D76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785E7D1-30B3-F0F9-02B9-C6DF28C4DC23}"/>
              </a:ext>
            </a:extLst>
          </p:cNvPr>
          <p:cNvSpPr txBox="1"/>
          <p:nvPr/>
        </p:nvSpPr>
        <p:spPr>
          <a:xfrm>
            <a:off x="8975680" y="6349306"/>
            <a:ext cx="2823109" cy="25391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Barlow" panose="00000500000000000000" pitchFamily="2" charset="0"/>
                <a:sym typeface="Calibri"/>
              </a:rPr>
              <a:t>Students’ Guide to Exploria </a:t>
            </a:r>
            <a:r>
              <a:rPr kumimoji="0" lang="en-US" sz="8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Barlow" panose="00000500000000000000" pitchFamily="2" charset="0"/>
                <a:sym typeface="Calibri"/>
              </a:rPr>
              <a:t>– </a:t>
            </a:r>
            <a:r>
              <a:rPr lang="en-US" sz="800" dirty="0">
                <a:solidFill>
                  <a:schemeClr val="tx1"/>
                </a:solidFill>
                <a:latin typeface="Barlow" panose="00000500000000000000" pitchFamily="2" charset="0"/>
              </a:rPr>
              <a:t>Secondary Level               </a:t>
            </a:r>
            <a:r>
              <a:rPr lang="en-US" sz="800" b="1" dirty="0">
                <a:solidFill>
                  <a:schemeClr val="tx1"/>
                </a:solidFill>
                <a:latin typeface="Barlow" panose="00000500000000000000" pitchFamily="2" charset="0"/>
              </a:rPr>
              <a:t>PAGE </a:t>
            </a:r>
            <a:r>
              <a:rPr lang="en-US" sz="1050" b="1" dirty="0">
                <a:solidFill>
                  <a:schemeClr val="tx1"/>
                </a:solidFill>
                <a:latin typeface="Barlow" panose="00000500000000000000" pitchFamily="2" charset="0"/>
              </a:rPr>
              <a:t>2</a:t>
            </a:r>
            <a:endParaRPr kumimoji="0" lang="en-SG" sz="800" b="1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latin typeface="Barlow" panose="00000500000000000000" pitchFamily="2" charset="0"/>
              <a:sym typeface="Calibri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858F362-0333-9B15-5482-7DD31DB903F3}"/>
              </a:ext>
            </a:extLst>
          </p:cNvPr>
          <p:cNvSpPr/>
          <p:nvPr/>
        </p:nvSpPr>
        <p:spPr>
          <a:xfrm>
            <a:off x="330834" y="290225"/>
            <a:ext cx="5448174" cy="830995"/>
          </a:xfrm>
          <a:prstGeom prst="rect">
            <a:avLst/>
          </a:prstGeom>
          <a:noFill/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480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Bebas Neue" panose="020B0606020202050201" pitchFamily="34" charset="0"/>
                <a:sym typeface="Calibri"/>
              </a:rPr>
              <a:t>What’s at </a:t>
            </a:r>
            <a:r>
              <a:rPr kumimoji="0" lang="en-US" sz="4800" i="0" u="none" strike="noStrike" cap="none" normalizeH="0" dirty="0">
                <a:ln>
                  <a:noFill/>
                </a:ln>
                <a:solidFill>
                  <a:srgbClr val="43358A"/>
                </a:solidFill>
                <a:effectLst/>
                <a:uFillTx/>
                <a:latin typeface="Bebas Neue" panose="020B0606020202050201" pitchFamily="34" charset="0"/>
                <a:sym typeface="Calibri"/>
              </a:rPr>
              <a:t>Exploria?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9692B62-A259-7F0F-B438-3B4C341B64C1}"/>
              </a:ext>
            </a:extLst>
          </p:cNvPr>
          <p:cNvSpPr/>
          <p:nvPr/>
        </p:nvSpPr>
        <p:spPr>
          <a:xfrm>
            <a:off x="330834" y="1138010"/>
            <a:ext cx="4456319" cy="523218"/>
          </a:xfrm>
          <a:prstGeom prst="rect">
            <a:avLst/>
          </a:prstGeom>
          <a:noFill/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r>
              <a:rPr kumimoji="0" lang="en-US" sz="140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Barlow" panose="00000500000000000000" pitchFamily="2" charset="0"/>
                <a:sym typeface="Calibri"/>
              </a:rPr>
              <a:t>Exploria is an indoor multimedia experience where you can explore biodiversity across five immersive worlds.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94814D2-3DCE-1829-4B50-AE82341232C0}"/>
              </a:ext>
            </a:extLst>
          </p:cNvPr>
          <p:cNvCxnSpPr>
            <a:cxnSpLocks/>
          </p:cNvCxnSpPr>
          <p:nvPr/>
        </p:nvCxnSpPr>
        <p:spPr>
          <a:xfrm>
            <a:off x="371475" y="1905942"/>
            <a:ext cx="1902714" cy="0"/>
          </a:xfrm>
          <a:prstGeom prst="line">
            <a:avLst/>
          </a:prstGeom>
          <a:noFill/>
          <a:ln w="19050" cap="flat">
            <a:solidFill>
              <a:srgbClr val="E9493B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20" name="Picture 19">
            <a:extLst>
              <a:ext uri="{FF2B5EF4-FFF2-40B4-BE49-F238E27FC236}">
                <a16:creationId xmlns:a16="http://schemas.microsoft.com/office/drawing/2014/main" id="{653E5F9B-02AD-B366-AD77-9E5D9DDADF7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823" y="6012080"/>
            <a:ext cx="1632831" cy="682340"/>
          </a:xfrm>
          <a:prstGeom prst="rect">
            <a:avLst/>
          </a:prstGeom>
        </p:spPr>
      </p:pic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2CF9211F-6494-A624-595A-9CE618ADB037}"/>
              </a:ext>
            </a:extLst>
          </p:cNvPr>
          <p:cNvSpPr/>
          <p:nvPr/>
        </p:nvSpPr>
        <p:spPr>
          <a:xfrm>
            <a:off x="330834" y="2056815"/>
            <a:ext cx="4251567" cy="1534475"/>
          </a:xfrm>
          <a:prstGeom prst="roundRect">
            <a:avLst>
              <a:gd name="adj" fmla="val 7832"/>
            </a:avLst>
          </a:prstGeom>
          <a:solidFill>
            <a:srgbClr val="FFDD5A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92075" marR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SG" sz="800" b="1" i="0" u="none" strike="noStrike" cap="none" spc="0" normalizeH="0" baseline="0" dirty="0">
              <a:ln>
                <a:noFill/>
              </a:ln>
              <a:solidFill>
                <a:schemeClr val="accent5"/>
              </a:solidFill>
              <a:effectLst/>
              <a:uFillTx/>
              <a:latin typeface="Barlow" panose="00000500000000000000" pitchFamily="2" charset="0"/>
              <a:sym typeface="Calibri"/>
            </a:endParaRPr>
          </a:p>
          <a:p>
            <a:pPr marL="92075" marR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SG" sz="3200" b="1" i="0" u="none" strike="noStrike" cap="none" spc="0" normalizeH="0" baseline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FillTx/>
                <a:latin typeface="Barlow" panose="00000500000000000000" pitchFamily="2" charset="0"/>
                <a:sym typeface="Calibri"/>
              </a:rPr>
              <a:t>5</a:t>
            </a:r>
            <a:r>
              <a:rPr kumimoji="0" lang="en-SG" sz="3200" b="1" i="0" u="none" strike="noStrike" cap="none" spc="0" normalizeH="0" baseline="0" dirty="0">
                <a:ln>
                  <a:noFill/>
                </a:ln>
                <a:solidFill>
                  <a:srgbClr val="148CBC"/>
                </a:solidFill>
                <a:effectLst/>
                <a:uFillTx/>
                <a:latin typeface="Barlow" panose="00000500000000000000" pitchFamily="2" charset="0"/>
                <a:sym typeface="Calibri"/>
              </a:rPr>
              <a:t> </a:t>
            </a:r>
            <a:r>
              <a:rPr kumimoji="0" lang="en-SG" sz="14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Barlow" panose="00000500000000000000" pitchFamily="2" charset="0"/>
                <a:sym typeface="Calibri"/>
              </a:rPr>
              <a:t>Immersive Worlds</a:t>
            </a:r>
          </a:p>
          <a:p>
            <a:pPr marL="92075" marR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SG" sz="14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Barlow" panose="00000500000000000000" pitchFamily="2" charset="0"/>
              <a:sym typeface="Calibri"/>
            </a:endParaRPr>
          </a:p>
          <a:p>
            <a:pPr marL="92075" marR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40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Barlow" panose="00000500000000000000" pitchFamily="2" charset="0"/>
                <a:sym typeface="Calibri"/>
              </a:rPr>
              <a:t>Explore life at every scale —from microorganisms to the largest animals alive.</a:t>
            </a:r>
            <a:endParaRPr lang="en-SG" sz="800" dirty="0">
              <a:latin typeface="Barlow" panose="00000500000000000000" pitchFamily="2" charset="0"/>
            </a:endParaRPr>
          </a:p>
          <a:p>
            <a:pPr marL="92075" marR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80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Barlow" panose="00000500000000000000" pitchFamily="2" charset="0"/>
              <a:sym typeface="Calibri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387AC25-3C32-7D72-64DF-A1A96D826F12}"/>
              </a:ext>
            </a:extLst>
          </p:cNvPr>
          <p:cNvSpPr txBox="1"/>
          <p:nvPr/>
        </p:nvSpPr>
        <p:spPr>
          <a:xfrm>
            <a:off x="5592792" y="2453046"/>
            <a:ext cx="5721292" cy="80021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>
              <a:buClr>
                <a:srgbClr val="79AAB4"/>
              </a:buClr>
            </a:pPr>
            <a:r>
              <a:rPr lang="en-US" b="1" dirty="0">
                <a:solidFill>
                  <a:schemeClr val="tx1"/>
                </a:solidFill>
                <a:latin typeface="Barlow" panose="00000500000000000000" pitchFamily="2" charset="0"/>
              </a:rPr>
              <a:t>Explore</a:t>
            </a:r>
          </a:p>
          <a:p>
            <a:pPr>
              <a:buClr>
                <a:srgbClr val="79AAB4"/>
              </a:buClr>
            </a:pPr>
            <a:r>
              <a:rPr lang="en-US" sz="1400" dirty="0">
                <a:solidFill>
                  <a:schemeClr val="tx1"/>
                </a:solidFill>
                <a:latin typeface="Barlow"/>
              </a:rPr>
              <a:t>Visit the </a:t>
            </a:r>
            <a:r>
              <a:rPr lang="en-US" sz="1400">
                <a:solidFill>
                  <a:schemeClr val="tx1"/>
                </a:solidFill>
                <a:latin typeface="Barlow"/>
              </a:rPr>
              <a:t>immersive worlds (determined by your teacher) and observe </a:t>
            </a:r>
            <a:r>
              <a:rPr lang="en-US" sz="1400" dirty="0">
                <a:solidFill>
                  <a:schemeClr val="tx1"/>
                </a:solidFill>
                <a:latin typeface="Barlow"/>
              </a:rPr>
              <a:t>how living things survive and interact.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8B5907B-1ED0-ECD4-EE8B-179BC0DFCF1A}"/>
              </a:ext>
            </a:extLst>
          </p:cNvPr>
          <p:cNvSpPr/>
          <p:nvPr/>
        </p:nvSpPr>
        <p:spPr>
          <a:xfrm>
            <a:off x="5070051" y="2015502"/>
            <a:ext cx="3255048" cy="523218"/>
          </a:xfrm>
          <a:prstGeom prst="rect">
            <a:avLst/>
          </a:prstGeom>
          <a:noFill/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r>
              <a:rPr lang="en-US" sz="2800" dirty="0">
                <a:solidFill>
                  <a:srgbClr val="43358A"/>
                </a:solidFill>
                <a:latin typeface="Bebas Neue" panose="020B0606020202050201" pitchFamily="34" charset="0"/>
              </a:rPr>
              <a:t>What you will do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90B77A0-467D-A1AE-DB96-039C0466DF9F}"/>
              </a:ext>
            </a:extLst>
          </p:cNvPr>
          <p:cNvSpPr txBox="1"/>
          <p:nvPr/>
        </p:nvSpPr>
        <p:spPr>
          <a:xfrm>
            <a:off x="5593977" y="4624152"/>
            <a:ext cx="5721292" cy="5847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>
              <a:buClr>
                <a:srgbClr val="79AAB4"/>
              </a:buClr>
            </a:pPr>
            <a:r>
              <a:rPr lang="en-US" b="1" dirty="0">
                <a:solidFill>
                  <a:schemeClr val="tx1"/>
                </a:solidFill>
                <a:latin typeface="Barlow" panose="00000500000000000000" pitchFamily="2" charset="0"/>
              </a:rPr>
              <a:t>Investigate</a:t>
            </a:r>
            <a:br>
              <a:rPr lang="en-US" b="1" dirty="0">
                <a:solidFill>
                  <a:schemeClr val="tx1"/>
                </a:solidFill>
                <a:latin typeface="Barlow" panose="00000500000000000000" pitchFamily="2" charset="0"/>
              </a:rPr>
            </a:br>
            <a:r>
              <a:rPr lang="en-US" sz="1400" dirty="0">
                <a:solidFill>
                  <a:schemeClr val="tx1"/>
                </a:solidFill>
                <a:latin typeface="Barlow" panose="00000500000000000000" pitchFamily="2" charset="0"/>
              </a:rPr>
              <a:t>Use media interactives and your activity sheets to gather evidence.</a:t>
            </a:r>
          </a:p>
        </p:txBody>
      </p:sp>
      <p:pic>
        <p:nvPicPr>
          <p:cNvPr id="21" name="Graphic 20" descr="Checkbox Checked with solid fill">
            <a:extLst>
              <a:ext uri="{FF2B5EF4-FFF2-40B4-BE49-F238E27FC236}">
                <a16:creationId xmlns:a16="http://schemas.microsoft.com/office/drawing/2014/main" id="{373A45DE-73C0-7863-5BA6-660E14324372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136975" y="2445472"/>
            <a:ext cx="443853" cy="443853"/>
          </a:xfrm>
          <a:prstGeom prst="rect">
            <a:avLst/>
          </a:prstGeom>
        </p:spPr>
      </p:pic>
      <p:pic>
        <p:nvPicPr>
          <p:cNvPr id="24" name="Graphic 23" descr="Checkbox Checked with solid fill">
            <a:extLst>
              <a:ext uri="{FF2B5EF4-FFF2-40B4-BE49-F238E27FC236}">
                <a16:creationId xmlns:a16="http://schemas.microsoft.com/office/drawing/2014/main" id="{ED262ACD-4458-FFC2-CD2C-90D197F0A00C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136975" y="4626168"/>
            <a:ext cx="443853" cy="443853"/>
          </a:xfrm>
          <a:prstGeom prst="rect">
            <a:avLst/>
          </a:prstGeom>
        </p:spPr>
      </p:pic>
      <p:pic>
        <p:nvPicPr>
          <p:cNvPr id="26" name="Graphic 25" descr="Checkbox Checked with solid fill">
            <a:extLst>
              <a:ext uri="{FF2B5EF4-FFF2-40B4-BE49-F238E27FC236}">
                <a16:creationId xmlns:a16="http://schemas.microsoft.com/office/drawing/2014/main" id="{73F1F951-744A-E97E-FE93-3A2C6BFB8A84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136975" y="5367544"/>
            <a:ext cx="443853" cy="443853"/>
          </a:xfrm>
          <a:prstGeom prst="rect">
            <a:avLst/>
          </a:prstGeom>
        </p:spPr>
      </p:pic>
      <p:sp>
        <p:nvSpPr>
          <p:cNvPr id="61" name="TextBox 60">
            <a:extLst>
              <a:ext uri="{FF2B5EF4-FFF2-40B4-BE49-F238E27FC236}">
                <a16:creationId xmlns:a16="http://schemas.microsoft.com/office/drawing/2014/main" id="{5F72BECC-DFC5-1676-DB60-967516DDCD51}"/>
              </a:ext>
            </a:extLst>
          </p:cNvPr>
          <p:cNvSpPr txBox="1"/>
          <p:nvPr/>
        </p:nvSpPr>
        <p:spPr>
          <a:xfrm>
            <a:off x="5575474" y="5367544"/>
            <a:ext cx="5721292" cy="5847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>
              <a:buClr>
                <a:srgbClr val="79AAB4"/>
              </a:buClr>
            </a:pPr>
            <a:r>
              <a:rPr lang="en-US" b="1" dirty="0">
                <a:solidFill>
                  <a:schemeClr val="tx1"/>
                </a:solidFill>
                <a:latin typeface="Barlow" panose="00000500000000000000" pitchFamily="2" charset="0"/>
              </a:rPr>
              <a:t>Play as a group</a:t>
            </a:r>
            <a:br>
              <a:rPr lang="en-US" b="1" dirty="0">
                <a:solidFill>
                  <a:schemeClr val="tx1"/>
                </a:solidFill>
                <a:latin typeface="Barlow" panose="00000500000000000000" pitchFamily="2" charset="0"/>
              </a:rPr>
            </a:br>
            <a:r>
              <a:rPr lang="en-US" sz="1400" dirty="0">
                <a:solidFill>
                  <a:schemeClr val="tx1"/>
                </a:solidFill>
                <a:latin typeface="Barlow" panose="00000500000000000000" pitchFamily="2" charset="0"/>
              </a:rPr>
              <a:t>Tap your RFID wristband to earn shared points and badges.</a:t>
            </a:r>
          </a:p>
        </p:txBody>
      </p:sp>
      <p:pic>
        <p:nvPicPr>
          <p:cNvPr id="62" name="Picture 61">
            <a:extLst>
              <a:ext uri="{FF2B5EF4-FFF2-40B4-BE49-F238E27FC236}">
                <a16:creationId xmlns:a16="http://schemas.microsoft.com/office/drawing/2014/main" id="{741B6ABE-E1C4-1859-94F7-173A2D0A6E6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299" t="3225" r="2521" b="2144"/>
          <a:stretch>
            <a:fillRect/>
          </a:stretch>
        </p:blipFill>
        <p:spPr>
          <a:xfrm>
            <a:off x="6716742" y="3359061"/>
            <a:ext cx="1092557" cy="1088067"/>
          </a:xfrm>
          <a:prstGeom prst="ellipse">
            <a:avLst/>
          </a:prstGeom>
          <a:ln w="28575">
            <a:solidFill>
              <a:srgbClr val="8FD0B1"/>
            </a:solidFill>
          </a:ln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BFD19D15-EE63-0857-2128-06FCC39D157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6089" t="3707" r="5209" b="7162"/>
          <a:stretch>
            <a:fillRect/>
          </a:stretch>
        </p:blipFill>
        <p:spPr>
          <a:xfrm>
            <a:off x="5593977" y="3367212"/>
            <a:ext cx="1066555" cy="1071764"/>
          </a:xfrm>
          <a:prstGeom prst="ellipse">
            <a:avLst/>
          </a:prstGeom>
          <a:ln w="28575">
            <a:solidFill>
              <a:srgbClr val="FA7BD2"/>
            </a:solidFill>
          </a:ln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80C5D808-395A-FFFD-8E13-833EAF5196CE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5279" t="4514" r="6212" b="2108"/>
          <a:stretch>
            <a:fillRect/>
          </a:stretch>
        </p:blipFill>
        <p:spPr>
          <a:xfrm>
            <a:off x="8975680" y="3361261"/>
            <a:ext cx="1097963" cy="1083666"/>
          </a:xfrm>
          <a:prstGeom prst="ellipse">
            <a:avLst/>
          </a:prstGeom>
          <a:ln w="28575">
            <a:solidFill>
              <a:srgbClr val="8794E0"/>
            </a:solidFill>
          </a:ln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FAC3CA95-004B-1A36-EDE3-089B553A2BA4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1006" t="1861" r="1861" b="2900"/>
          <a:stretch>
            <a:fillRect/>
          </a:stretch>
        </p:blipFill>
        <p:spPr>
          <a:xfrm>
            <a:off x="10129852" y="3359358"/>
            <a:ext cx="1089109" cy="1087473"/>
          </a:xfrm>
          <a:prstGeom prst="ellipse">
            <a:avLst/>
          </a:prstGeom>
          <a:ln w="19050">
            <a:solidFill>
              <a:srgbClr val="FF7575"/>
            </a:solidFill>
          </a:ln>
        </p:spPr>
      </p:pic>
      <p:grpSp>
        <p:nvGrpSpPr>
          <p:cNvPr id="66" name="Group 65">
            <a:extLst>
              <a:ext uri="{FF2B5EF4-FFF2-40B4-BE49-F238E27FC236}">
                <a16:creationId xmlns:a16="http://schemas.microsoft.com/office/drawing/2014/main" id="{2C483D06-243C-AA48-56CD-C08E0D013689}"/>
              </a:ext>
            </a:extLst>
          </p:cNvPr>
          <p:cNvGrpSpPr/>
          <p:nvPr/>
        </p:nvGrpSpPr>
        <p:grpSpPr>
          <a:xfrm>
            <a:off x="7865509" y="3376114"/>
            <a:ext cx="1053961" cy="1053961"/>
            <a:chOff x="6950360" y="2934634"/>
            <a:chExt cx="1432786" cy="1432786"/>
          </a:xfrm>
        </p:grpSpPr>
        <p:pic>
          <p:nvPicPr>
            <p:cNvPr id="67" name="Picture 66">
              <a:extLst>
                <a:ext uri="{FF2B5EF4-FFF2-40B4-BE49-F238E27FC236}">
                  <a16:creationId xmlns:a16="http://schemas.microsoft.com/office/drawing/2014/main" id="{B75E80ED-C396-EA91-C547-7BA74088498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l="8183" t="7633" r="6690" b="7596"/>
            <a:stretch>
              <a:fillRect/>
            </a:stretch>
          </p:blipFill>
          <p:spPr>
            <a:xfrm>
              <a:off x="6950360" y="2934634"/>
              <a:ext cx="1432786" cy="1432786"/>
            </a:xfrm>
            <a:prstGeom prst="ellipse">
              <a:avLst/>
            </a:prstGeom>
            <a:ln w="28575">
              <a:solidFill>
                <a:srgbClr val="F5C42F"/>
              </a:solidFill>
            </a:ln>
          </p:spPr>
        </p:pic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B82C3389-A618-027E-52ED-4525B921C990}"/>
                </a:ext>
              </a:extLst>
            </p:cNvPr>
            <p:cNvSpPr txBox="1"/>
            <p:nvPr/>
          </p:nvSpPr>
          <p:spPr>
            <a:xfrm>
              <a:off x="7279876" y="3247240"/>
              <a:ext cx="768225" cy="35563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marL="0" marR="0" indent="0" algn="ctr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SG" sz="1100" b="0" i="0" u="none" strike="noStrike" cap="none" spc="0" normalizeH="0" baseline="0" dirty="0">
                  <a:ln>
                    <a:noFill/>
                  </a:ln>
                  <a:solidFill>
                    <a:schemeClr val="bg1"/>
                  </a:solidFill>
                  <a:effectLst>
                    <a:glow rad="139700">
                      <a:schemeClr val="accent5">
                        <a:alpha val="40000"/>
                      </a:schemeClr>
                    </a:glow>
                  </a:effectLst>
                  <a:uFillTx/>
                  <a:latin typeface="Bebas Neue" panose="020B0606020202050201" pitchFamily="34" charset="0"/>
                  <a:sym typeface="Calibri"/>
                </a:rPr>
                <a:t>BITDEER AI</a:t>
              </a:r>
            </a:p>
          </p:txBody>
        </p:sp>
      </p:grpSp>
      <p:sp>
        <p:nvSpPr>
          <p:cNvPr id="72" name="Rectangle: Rounded Corners 71">
            <a:extLst>
              <a:ext uri="{FF2B5EF4-FFF2-40B4-BE49-F238E27FC236}">
                <a16:creationId xmlns:a16="http://schemas.microsoft.com/office/drawing/2014/main" id="{539E5453-4AE2-125B-A4C9-3C351BA4EAC4}"/>
              </a:ext>
            </a:extLst>
          </p:cNvPr>
          <p:cNvSpPr/>
          <p:nvPr/>
        </p:nvSpPr>
        <p:spPr>
          <a:xfrm>
            <a:off x="330833" y="3683365"/>
            <a:ext cx="4251567" cy="2205809"/>
          </a:xfrm>
          <a:prstGeom prst="roundRect">
            <a:avLst>
              <a:gd name="adj" fmla="val 7832"/>
            </a:avLst>
          </a:prstGeom>
          <a:solidFill>
            <a:srgbClr val="74CDF0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92075" marR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SG" sz="800" b="1" i="0" u="none" strike="noStrike" cap="none" spc="0" normalizeH="0" baseline="0" dirty="0">
              <a:ln>
                <a:noFill/>
              </a:ln>
              <a:solidFill>
                <a:schemeClr val="accent5"/>
              </a:solidFill>
              <a:effectLst/>
              <a:uFillTx/>
              <a:latin typeface="Barlow" panose="00000500000000000000" pitchFamily="2" charset="0"/>
              <a:sym typeface="Calibri"/>
            </a:endParaRPr>
          </a:p>
          <a:p>
            <a:pPr marL="92075" marR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SG" sz="3200" b="1" i="0" u="none" strike="noStrike" cap="none" spc="0" normalizeH="0" baseline="0" dirty="0">
                <a:ln>
                  <a:noFill/>
                </a:ln>
                <a:solidFill>
                  <a:srgbClr val="0070C0"/>
                </a:solidFill>
                <a:effectLst/>
                <a:uFillTx/>
                <a:latin typeface="Barlow" panose="00000500000000000000" pitchFamily="2" charset="0"/>
                <a:sym typeface="Calibri"/>
              </a:rPr>
              <a:t>5</a:t>
            </a:r>
            <a:r>
              <a:rPr kumimoji="0" lang="en-SG" sz="3200" b="1" i="0" u="none" strike="noStrike" cap="none" spc="0" normalizeH="0" baseline="0" dirty="0">
                <a:ln>
                  <a:noFill/>
                </a:ln>
                <a:solidFill>
                  <a:srgbClr val="148CBC"/>
                </a:solidFill>
                <a:effectLst/>
                <a:uFillTx/>
                <a:latin typeface="Barlow" panose="00000500000000000000" pitchFamily="2" charset="0"/>
                <a:sym typeface="Calibri"/>
              </a:rPr>
              <a:t> </a:t>
            </a:r>
            <a:r>
              <a:rPr kumimoji="0" lang="en-SG" sz="14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Barlow" panose="00000500000000000000" pitchFamily="2" charset="0"/>
                <a:sym typeface="Calibri"/>
              </a:rPr>
              <a:t>Senses</a:t>
            </a:r>
          </a:p>
          <a:p>
            <a:pPr marL="92075" marR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SG" sz="14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Barlow" panose="00000500000000000000" pitchFamily="2" charset="0"/>
              <a:sym typeface="Calibri"/>
            </a:endParaRPr>
          </a:p>
          <a:p>
            <a:pPr marL="92075" marR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SG" sz="140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Barlow" panose="00000500000000000000" pitchFamily="2" charset="0"/>
                <a:sym typeface="Calibri"/>
              </a:rPr>
              <a:t>Use your senses to explore!</a:t>
            </a:r>
            <a:endParaRPr lang="en-SG" sz="800" dirty="0">
              <a:latin typeface="Barlow" panose="00000500000000000000" pitchFamily="2" charset="0"/>
            </a:endParaRPr>
          </a:p>
          <a:p>
            <a:pPr marL="92075" marR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SG" sz="140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Barlow" panose="00000500000000000000" pitchFamily="2" charset="0"/>
              <a:sym typeface="Calibri"/>
            </a:endParaRPr>
          </a:p>
          <a:p>
            <a:pPr marL="92075" marR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SG" sz="1400" dirty="0">
                <a:latin typeface="Barlow" panose="00000500000000000000" pitchFamily="2" charset="0"/>
              </a:rPr>
              <a:t>You will encounter multimedia shows, interactive stations, sensory tunnels, AR experiences, and environmental simulations.</a:t>
            </a:r>
          </a:p>
          <a:p>
            <a:pPr marL="92075" marR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80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Barlow" panose="00000500000000000000" pitchFamily="2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569967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608A38-B182-8E15-B1F3-27EF3359FE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3CCC6D-1B4C-38A0-3369-B938732CCF9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9347598-3E4C-7D4C-D372-AB06AB9E314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FB4DA7A-69D3-4A35-9BC4-DECBE5EC242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B5D222C-0CE2-9F41-1E3B-1AF553C09033}"/>
              </a:ext>
            </a:extLst>
          </p:cNvPr>
          <p:cNvSpPr/>
          <p:nvPr/>
        </p:nvSpPr>
        <p:spPr>
          <a:xfrm>
            <a:off x="330834" y="290225"/>
            <a:ext cx="5448174" cy="830995"/>
          </a:xfrm>
          <a:prstGeom prst="rect">
            <a:avLst/>
          </a:prstGeom>
          <a:noFill/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4800" i="0" u="none" strike="noStrike" cap="none" normalizeH="0" dirty="0">
                <a:ln>
                  <a:noFill/>
                </a:ln>
                <a:solidFill>
                  <a:srgbClr val="43358A"/>
                </a:solidFill>
                <a:effectLst/>
                <a:uFillTx/>
                <a:latin typeface="Bebas Neue" panose="020B0606020202050201" pitchFamily="34" charset="0"/>
                <a:sym typeface="Calibri"/>
              </a:rPr>
              <a:t>itinerary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C6EC2D1C-DEC9-4FB2-5064-808FCADC7049}"/>
              </a:ext>
            </a:extLst>
          </p:cNvPr>
          <p:cNvCxnSpPr>
            <a:cxnSpLocks/>
          </p:cNvCxnSpPr>
          <p:nvPr/>
        </p:nvCxnSpPr>
        <p:spPr>
          <a:xfrm>
            <a:off x="371475" y="1099116"/>
            <a:ext cx="1902714" cy="0"/>
          </a:xfrm>
          <a:prstGeom prst="line">
            <a:avLst/>
          </a:prstGeom>
          <a:noFill/>
          <a:ln w="19050" cap="flat">
            <a:solidFill>
              <a:srgbClr val="E9493B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20" name="Picture 19">
            <a:extLst>
              <a:ext uri="{FF2B5EF4-FFF2-40B4-BE49-F238E27FC236}">
                <a16:creationId xmlns:a16="http://schemas.microsoft.com/office/drawing/2014/main" id="{7B886ADA-12EB-5403-3E2E-1E70CEA784D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823" y="6012080"/>
            <a:ext cx="1632831" cy="682340"/>
          </a:xfrm>
          <a:prstGeom prst="rect">
            <a:avLst/>
          </a:prstGeom>
        </p:spPr>
      </p:pic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B8482635-B0C3-AB08-662D-6058943455E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7612205"/>
              </p:ext>
            </p:extLst>
          </p:nvPr>
        </p:nvGraphicFramePr>
        <p:xfrm>
          <a:off x="371475" y="1398012"/>
          <a:ext cx="7022111" cy="4069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75341">
                  <a:extLst>
                    <a:ext uri="{9D8B030D-6E8A-4147-A177-3AD203B41FA5}">
                      <a16:colId xmlns:a16="http://schemas.microsoft.com/office/drawing/2014/main" val="2132928911"/>
                    </a:ext>
                  </a:extLst>
                </a:gridCol>
                <a:gridCol w="5346770">
                  <a:extLst>
                    <a:ext uri="{9D8B030D-6E8A-4147-A177-3AD203B41FA5}">
                      <a16:colId xmlns:a16="http://schemas.microsoft.com/office/drawing/2014/main" val="35127737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SG" sz="1800" dirty="0">
                          <a:solidFill>
                            <a:schemeClr val="tx1"/>
                          </a:solidFill>
                          <a:latin typeface="Barlow" panose="00000500000000000000" pitchFamily="2" charset="0"/>
                        </a:rPr>
                        <a:t>Time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SG" sz="1800" dirty="0">
                          <a:solidFill>
                            <a:schemeClr val="tx1"/>
                          </a:solidFill>
                          <a:latin typeface="Barlow" panose="00000500000000000000" pitchFamily="2" charset="0"/>
                        </a:rPr>
                        <a:t>Activity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69667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SG" sz="1400" dirty="0">
                          <a:latin typeface="Barlow" panose="00000500000000000000" pitchFamily="2" charset="0"/>
                        </a:rPr>
                        <a:t>9:00 am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SG" sz="1400" dirty="0">
                          <a:latin typeface="Barlow" panose="00000500000000000000" pitchFamily="2" charset="0"/>
                        </a:rPr>
                        <a:t>Leave school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8356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SG" sz="1400" dirty="0">
                          <a:latin typeface="Barlow" panose="00000500000000000000" pitchFamily="2" charset="0"/>
                        </a:rPr>
                        <a:t>9:50 am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SG" sz="1400" dirty="0">
                          <a:latin typeface="Barlow" panose="00000500000000000000" pitchFamily="2" charset="0"/>
                        </a:rPr>
                        <a:t>Arrive at Mandai bus bay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5824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SG" sz="1400" dirty="0">
                          <a:latin typeface="Barlow" panose="00000500000000000000" pitchFamily="2" charset="0"/>
                        </a:rPr>
                        <a:t>10:00 am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SG" sz="1400" dirty="0">
                          <a:latin typeface="Barlow" panose="00000500000000000000" pitchFamily="2" charset="0"/>
                        </a:rPr>
                        <a:t>Arrive at Exploria entrance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SG" sz="1400" dirty="0">
                          <a:latin typeface="Barlow" panose="00000500000000000000" pitchFamily="2" charset="0"/>
                        </a:rPr>
                        <a:t>Split up into groups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SG" sz="1400" dirty="0">
                          <a:latin typeface="Barlow" panose="00000500000000000000" pitchFamily="2" charset="0"/>
                        </a:rPr>
                        <a:t>Collect wristbands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10894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SG" sz="1400" dirty="0">
                          <a:latin typeface="Barlow" panose="00000500000000000000" pitchFamily="2" charset="0"/>
                        </a:rPr>
                        <a:t>10:15 am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SG" sz="1400" dirty="0">
                          <a:latin typeface="Barlow" panose="00000500000000000000" pitchFamily="2" charset="0"/>
                        </a:rPr>
                        <a:t>Set up game profile at </a:t>
                      </a:r>
                      <a:r>
                        <a:rPr lang="en-SG" sz="1400" dirty="0" err="1">
                          <a:latin typeface="Barlow" panose="00000500000000000000" pitchFamily="2" charset="0"/>
                        </a:rPr>
                        <a:t>Biopool</a:t>
                      </a:r>
                      <a:endParaRPr lang="en-SG" sz="1400" dirty="0">
                        <a:latin typeface="Barlow" panose="00000500000000000000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69807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SG" sz="1400" dirty="0">
                          <a:latin typeface="Barlow" panose="00000500000000000000" pitchFamily="2" charset="0"/>
                        </a:rPr>
                        <a:t>10:30 am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SG" sz="1400" dirty="0">
                          <a:latin typeface="Barlow" panose="00000500000000000000" pitchFamily="2" charset="0"/>
                        </a:rPr>
                        <a:t>Set off to explore Exploria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53173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SG" sz="1400" dirty="0">
                          <a:latin typeface="Barlow" panose="00000500000000000000" pitchFamily="2" charset="0"/>
                        </a:rPr>
                        <a:t>1:00 pm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SG" sz="1400" dirty="0">
                          <a:latin typeface="Barlow" panose="00000500000000000000" pitchFamily="2" charset="0"/>
                        </a:rPr>
                        <a:t>Watch The Giants Show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944935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SG" sz="1400" dirty="0">
                          <a:latin typeface="Barlow" panose="00000500000000000000" pitchFamily="2" charset="0"/>
                        </a:rPr>
                        <a:t>1:15 pm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SG" sz="1400" dirty="0">
                          <a:latin typeface="Barlow" panose="00000500000000000000" pitchFamily="2" charset="0"/>
                        </a:rPr>
                        <a:t>Lunch at Food Republic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556272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SG" sz="1400" dirty="0">
                          <a:latin typeface="Barlow" panose="00000500000000000000" pitchFamily="2" charset="0"/>
                        </a:rPr>
                        <a:t>2:15 pm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SG" sz="1400" dirty="0">
                          <a:latin typeface="Barlow" panose="00000500000000000000" pitchFamily="2" charset="0"/>
                        </a:rPr>
                        <a:t>Gather at bus bay to head back to school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97727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SG" sz="1400">
                          <a:latin typeface="Barlow" panose="00000500000000000000" pitchFamily="2" charset="0"/>
                        </a:rPr>
                        <a:t>3:00 pm</a:t>
                      </a:r>
                      <a:endParaRPr lang="en-SG" sz="1400" dirty="0">
                        <a:latin typeface="Barlow" panose="00000500000000000000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SG" sz="1400" dirty="0">
                          <a:latin typeface="Barlow" panose="00000500000000000000" pitchFamily="2" charset="0"/>
                        </a:rPr>
                        <a:t>Dismissal at school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89907421"/>
                  </a:ext>
                </a:extLst>
              </a:tr>
            </a:tbl>
          </a:graphicData>
        </a:graphic>
      </p:graphicFrame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1C6D4E99-C23F-A1EA-7918-0148E3A47A50}"/>
              </a:ext>
            </a:extLst>
          </p:cNvPr>
          <p:cNvSpPr/>
          <p:nvPr/>
        </p:nvSpPr>
        <p:spPr>
          <a:xfrm>
            <a:off x="7765061" y="1407975"/>
            <a:ext cx="4029746" cy="4203976"/>
          </a:xfrm>
          <a:prstGeom prst="roundRect">
            <a:avLst>
              <a:gd name="adj" fmla="val 4273"/>
            </a:avLst>
          </a:prstGeom>
          <a:solidFill>
            <a:schemeClr val="bg1"/>
          </a:solidFill>
          <a:ln w="12700" cap="flat">
            <a:solidFill>
              <a:schemeClr val="accent6">
                <a:lumMod val="90000"/>
              </a:schemeClr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92075" marR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SG" sz="800" b="1" i="0" u="none" strike="noStrike" cap="none" spc="0" normalizeH="0" baseline="0" dirty="0">
              <a:ln>
                <a:noFill/>
              </a:ln>
              <a:solidFill>
                <a:schemeClr val="accent5"/>
              </a:solidFill>
              <a:effectLst/>
              <a:uFillTx/>
              <a:latin typeface="Barlow" panose="00000500000000000000" pitchFamily="2" charset="0"/>
              <a:sym typeface="Calibri"/>
            </a:endParaRPr>
          </a:p>
          <a:p>
            <a:pPr marL="92075" marR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SG" b="1" dirty="0">
                <a:solidFill>
                  <a:schemeClr val="tx1"/>
                </a:solidFill>
                <a:latin typeface="Barlow" panose="00000500000000000000" pitchFamily="2" charset="0"/>
              </a:rPr>
              <a:t>What to bring:</a:t>
            </a:r>
            <a:endParaRPr kumimoji="0" lang="en-SG" sz="1000" b="1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latin typeface="Barlow" panose="00000500000000000000" pitchFamily="2" charset="0"/>
              <a:sym typeface="Calibri"/>
            </a:endParaRPr>
          </a:p>
          <a:p>
            <a:pPr marL="92075" marR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SG" sz="14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Barlow" panose="00000500000000000000" pitchFamily="2" charset="0"/>
              <a:sym typeface="Calibri"/>
            </a:endParaRPr>
          </a:p>
          <a:p>
            <a:pPr marL="377825" marR="0" indent="-28575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SG" sz="140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Barlow" panose="00000500000000000000" pitchFamily="2" charset="0"/>
                <a:sym typeface="Calibri"/>
              </a:rPr>
              <a:t>A writing tool</a:t>
            </a:r>
          </a:p>
          <a:p>
            <a:pPr marL="377825" marR="0" indent="-28575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en-SG" sz="1400" dirty="0">
                <a:latin typeface="Barlow" panose="00000500000000000000" pitchFamily="2" charset="0"/>
              </a:rPr>
              <a:t>Activity sheet</a:t>
            </a:r>
          </a:p>
          <a:p>
            <a:pPr marL="377825" marR="0" indent="-28575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en-SG" sz="1400" dirty="0">
                <a:latin typeface="Barlow" panose="00000500000000000000" pitchFamily="2" charset="0"/>
              </a:rPr>
              <a:t>Water bottle</a:t>
            </a:r>
          </a:p>
          <a:p>
            <a:pPr marL="377825" marR="0" indent="-28575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en-SG" sz="1400" dirty="0">
                <a:latin typeface="Barlow"/>
              </a:rPr>
              <a:t>iPad/mobile device (to check game progress)</a:t>
            </a:r>
          </a:p>
          <a:p>
            <a:pPr marL="377825" marR="0" indent="-28575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endParaRPr lang="en-SG" sz="1400" dirty="0">
              <a:latin typeface="Barlow" panose="00000500000000000000" pitchFamily="2" charset="0"/>
            </a:endParaRPr>
          </a:p>
          <a:p>
            <a:pPr marL="92075" marR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en-SG" b="1" dirty="0">
                <a:latin typeface="Barlow" panose="00000500000000000000" pitchFamily="2" charset="0"/>
              </a:rPr>
              <a:t>Things to note:</a:t>
            </a:r>
          </a:p>
          <a:p>
            <a:pPr marL="92075" marR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endParaRPr lang="en-SG" sz="1400" b="1" dirty="0">
              <a:latin typeface="Barlow" panose="00000500000000000000" pitchFamily="2" charset="0"/>
            </a:endParaRPr>
          </a:p>
          <a:p>
            <a:pPr marL="377825" indent="-285750">
              <a:buFont typeface="Arial" panose="020B0604020202020204" pitchFamily="34" charset="0"/>
              <a:buChar char="•"/>
            </a:pPr>
            <a:r>
              <a:rPr lang="en-SG" sz="1400" dirty="0">
                <a:latin typeface="Barlow"/>
              </a:rPr>
              <a:t>Stay with your assigned group throughout the learning journey.</a:t>
            </a:r>
          </a:p>
          <a:p>
            <a:pPr marL="377825" indent="-285750">
              <a:buFont typeface="Arial" panose="020B0604020202020204" pitchFamily="34" charset="0"/>
              <a:buChar char="•"/>
            </a:pPr>
            <a:r>
              <a:rPr lang="en-SG" sz="1400" dirty="0">
                <a:latin typeface="Barlow"/>
              </a:rPr>
              <a:t>Take turns at the interactives and make space for other guests.</a:t>
            </a:r>
          </a:p>
          <a:p>
            <a:pPr marL="377825" marR="0" indent="-28575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en-US" sz="1400" dirty="0">
                <a:latin typeface="Barlow" panose="00000500000000000000" pitchFamily="2" charset="0"/>
              </a:rPr>
              <a:t>Some exhibits feature strong lighting, loud sounds, and motion effects.</a:t>
            </a:r>
          </a:p>
          <a:p>
            <a:pPr marL="377825" indent="-285750">
              <a:buFont typeface="Arial" panose="020B0604020202020204" pitchFamily="34" charset="0"/>
              <a:buChar char="•"/>
            </a:pPr>
            <a:r>
              <a:rPr lang="en-SG" sz="1400" dirty="0">
                <a:latin typeface="Barlow"/>
              </a:rPr>
              <a:t>Inform your teacher if you need help or a break.</a:t>
            </a:r>
          </a:p>
          <a:p>
            <a:pPr marL="92075" marR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80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Barlow" panose="00000500000000000000" pitchFamily="2" charset="0"/>
              <a:sym typeface="Calibri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6F338EE-E757-E036-19C4-16045C992A61}"/>
              </a:ext>
            </a:extLst>
          </p:cNvPr>
          <p:cNvSpPr txBox="1"/>
          <p:nvPr/>
        </p:nvSpPr>
        <p:spPr>
          <a:xfrm>
            <a:off x="8975680" y="6349306"/>
            <a:ext cx="2823109" cy="25391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Barlow" panose="00000500000000000000" pitchFamily="2" charset="0"/>
                <a:sym typeface="Calibri"/>
              </a:rPr>
              <a:t>Students’ Guide to Exploria </a:t>
            </a:r>
            <a:r>
              <a:rPr kumimoji="0" lang="en-US" sz="8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Barlow" panose="00000500000000000000" pitchFamily="2" charset="0"/>
                <a:sym typeface="Calibri"/>
              </a:rPr>
              <a:t>– </a:t>
            </a:r>
            <a:r>
              <a:rPr lang="en-US" sz="800" dirty="0">
                <a:solidFill>
                  <a:schemeClr val="tx1"/>
                </a:solidFill>
                <a:latin typeface="Barlow" panose="00000500000000000000" pitchFamily="2" charset="0"/>
              </a:rPr>
              <a:t>Secondary Level               </a:t>
            </a:r>
            <a:r>
              <a:rPr lang="en-US" sz="800" b="1" dirty="0">
                <a:solidFill>
                  <a:schemeClr val="tx1"/>
                </a:solidFill>
                <a:latin typeface="Barlow" panose="00000500000000000000" pitchFamily="2" charset="0"/>
              </a:rPr>
              <a:t>PAGE </a:t>
            </a:r>
            <a:r>
              <a:rPr lang="en-US" sz="1050" b="1" dirty="0">
                <a:solidFill>
                  <a:schemeClr val="tx1"/>
                </a:solidFill>
                <a:latin typeface="Barlow" panose="00000500000000000000" pitchFamily="2" charset="0"/>
              </a:rPr>
              <a:t>3</a:t>
            </a:r>
            <a:endParaRPr kumimoji="0" lang="en-SG" sz="800" b="1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latin typeface="Barlow" panose="00000500000000000000" pitchFamily="2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306859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612A04-7716-1226-BC4D-AA871B0F19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645802-5F6C-9455-3E00-8F1764E977C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04696D-F06E-91A4-004F-B89CDEA30DB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01563F9-BF41-62B3-AF15-343AEB64E06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042819-77CB-9F6A-ED82-2458AD2D76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4973" y="17930"/>
            <a:ext cx="10066770" cy="6821501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9CD5DACA-2F86-E11B-9011-951FB588F031}"/>
              </a:ext>
            </a:extLst>
          </p:cNvPr>
          <p:cNvSpPr/>
          <p:nvPr/>
        </p:nvSpPr>
        <p:spPr>
          <a:xfrm>
            <a:off x="1236921" y="49539"/>
            <a:ext cx="3356344" cy="1183838"/>
          </a:xfrm>
          <a:prstGeom prst="rect">
            <a:avLst/>
          </a:prstGeom>
          <a:solidFill>
            <a:schemeClr val="tx1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4F05694-F700-B49B-9EE7-36921AF53AC5}"/>
              </a:ext>
            </a:extLst>
          </p:cNvPr>
          <p:cNvSpPr/>
          <p:nvPr/>
        </p:nvSpPr>
        <p:spPr>
          <a:xfrm>
            <a:off x="330834" y="290225"/>
            <a:ext cx="5448174" cy="830995"/>
          </a:xfrm>
          <a:prstGeom prst="rect">
            <a:avLst/>
          </a:prstGeom>
          <a:noFill/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4800" i="0" u="none" strike="noStrike" cap="none" normalizeH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Bebas Neue" panose="020B0606020202050201" pitchFamily="34" charset="0"/>
                <a:sym typeface="Calibri"/>
              </a:rPr>
              <a:t>Map of </a:t>
            </a:r>
            <a:r>
              <a:rPr kumimoji="0" lang="en-US" sz="4800" i="0" u="none" strike="noStrike" cap="none" normalizeH="0" dirty="0">
                <a:ln>
                  <a:noFill/>
                </a:ln>
                <a:solidFill>
                  <a:srgbClr val="43358A"/>
                </a:solidFill>
                <a:effectLst/>
                <a:uFillTx/>
                <a:latin typeface="Bebas Neue" panose="020B0606020202050201" pitchFamily="34" charset="0"/>
                <a:sym typeface="Calibri"/>
              </a:rPr>
              <a:t>Exploria</a:t>
            </a:r>
          </a:p>
        </p:txBody>
      </p:sp>
    </p:spTree>
    <p:extLst>
      <p:ext uri="{BB962C8B-B14F-4D97-AF65-F5344CB8AC3E}">
        <p14:creationId xmlns:p14="http://schemas.microsoft.com/office/powerpoint/2010/main" val="2783285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E6CF1B-775B-6BBE-57EF-224F6A95AE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70C0B5-BD10-8EB4-5AFF-88D6A0F0BB4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293BFEC-7323-01EB-9502-D745C7C1A09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FF97539-D48F-CD79-5D88-4ADCF408697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4617CEC-6AC6-E454-CBCC-2684E93C1D45}"/>
              </a:ext>
            </a:extLst>
          </p:cNvPr>
          <p:cNvSpPr/>
          <p:nvPr/>
        </p:nvSpPr>
        <p:spPr>
          <a:xfrm>
            <a:off x="330833" y="290225"/>
            <a:ext cx="7579789" cy="830995"/>
          </a:xfrm>
          <a:prstGeom prst="rect">
            <a:avLst/>
          </a:prstGeom>
          <a:noFill/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4800" dirty="0">
                <a:solidFill>
                  <a:schemeClr val="tx1"/>
                </a:solidFill>
                <a:latin typeface="Bebas Neue" panose="020B0606020202050201" pitchFamily="34" charset="0"/>
              </a:rPr>
              <a:t>How the </a:t>
            </a:r>
            <a:r>
              <a:rPr lang="en-US" sz="4800" dirty="0" err="1">
                <a:solidFill>
                  <a:srgbClr val="43358A"/>
                </a:solidFill>
                <a:latin typeface="Bebas Neue" panose="020B0606020202050201" pitchFamily="34" charset="0"/>
              </a:rPr>
              <a:t>rfid</a:t>
            </a:r>
            <a:r>
              <a:rPr lang="en-US" sz="4800" dirty="0">
                <a:solidFill>
                  <a:srgbClr val="43358A"/>
                </a:solidFill>
                <a:latin typeface="Bebas Neue" panose="020B0606020202050201" pitchFamily="34" charset="0"/>
              </a:rPr>
              <a:t> wristbands </a:t>
            </a:r>
            <a:r>
              <a:rPr lang="en-US" sz="4800" dirty="0">
                <a:solidFill>
                  <a:schemeClr val="tx1"/>
                </a:solidFill>
                <a:latin typeface="Bebas Neue" panose="020B0606020202050201" pitchFamily="34" charset="0"/>
              </a:rPr>
              <a:t>work</a:t>
            </a:r>
            <a:endParaRPr kumimoji="0" lang="en-US" sz="4800" i="0" u="none" strike="noStrike" cap="none" normalizeH="0" dirty="0">
              <a:ln>
                <a:noFill/>
              </a:ln>
              <a:solidFill>
                <a:schemeClr val="tx1"/>
              </a:solidFill>
              <a:effectLst/>
              <a:uFillTx/>
              <a:latin typeface="Bebas Neue" panose="020B0606020202050201" pitchFamily="34" charset="0"/>
              <a:sym typeface="Calibri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FBDD7A9-84AC-C29C-5CBE-82179BDC383E}"/>
              </a:ext>
            </a:extLst>
          </p:cNvPr>
          <p:cNvSpPr/>
          <p:nvPr/>
        </p:nvSpPr>
        <p:spPr>
          <a:xfrm>
            <a:off x="330834" y="1030288"/>
            <a:ext cx="11467955" cy="738662"/>
          </a:xfrm>
          <a:prstGeom prst="rect">
            <a:avLst/>
          </a:prstGeom>
          <a:noFill/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r>
              <a:rPr kumimoji="0" lang="en-US" sz="140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Barlow"/>
                <a:sym typeface="Calibri"/>
              </a:rPr>
              <a:t>With this wristband, </a:t>
            </a:r>
            <a:r>
              <a:rPr lang="en-US" sz="1400" dirty="0">
                <a:solidFill>
                  <a:schemeClr val="tx1"/>
                </a:solidFill>
                <a:latin typeface="Barlow"/>
              </a:rPr>
              <a:t>you can </a:t>
            </a:r>
            <a:r>
              <a:rPr kumimoji="0" lang="en-US" sz="140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Barlow"/>
                <a:sym typeface="Calibri"/>
              </a:rPr>
              <a:t>complete interactive challenges, uncover hidden species, collect digital badges, and earn points by engaging with exhibits throughout the attraction. </a:t>
            </a:r>
            <a:r>
              <a:rPr kumimoji="0" lang="en-US" sz="1400" b="1" u="none" strike="noStrike" cap="none" normalizeH="0" baseline="0" dirty="0">
                <a:ln>
                  <a:noFill/>
                </a:ln>
                <a:solidFill>
                  <a:srgbClr val="43358A"/>
                </a:solidFill>
                <a:effectLst/>
                <a:uFillTx/>
                <a:latin typeface="Barlow"/>
                <a:sym typeface="Calibri"/>
              </a:rPr>
              <a:t>Each </a:t>
            </a:r>
            <a:r>
              <a:rPr lang="en-US" sz="1400" b="1" dirty="0">
                <a:solidFill>
                  <a:srgbClr val="43358A"/>
                </a:solidFill>
                <a:latin typeface="Barlow"/>
              </a:rPr>
              <a:t>student receives a</a:t>
            </a:r>
            <a:r>
              <a:rPr kumimoji="0" lang="en-US" sz="1400" b="1" u="none" strike="noStrike" cap="none" normalizeH="0" baseline="0" dirty="0">
                <a:ln>
                  <a:noFill/>
                </a:ln>
                <a:solidFill>
                  <a:srgbClr val="43358A"/>
                </a:solidFill>
                <a:effectLst/>
                <a:uFillTx/>
                <a:latin typeface="Barlow"/>
                <a:sym typeface="Calibri"/>
              </a:rPr>
              <a:t> wristband, and every tap contributes to your group’s shared score. </a:t>
            </a:r>
            <a:r>
              <a:rPr kumimoji="0" lang="en-US" sz="140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Barlow"/>
                <a:sym typeface="Calibri"/>
              </a:rPr>
              <a:t>Work together to move up the </a:t>
            </a:r>
            <a:r>
              <a:rPr lang="en-US" sz="1400" dirty="0">
                <a:solidFill>
                  <a:schemeClr val="tx1"/>
                </a:solidFill>
                <a:latin typeface="Barlow"/>
              </a:rPr>
              <a:t>leaderboard.</a:t>
            </a:r>
            <a:endParaRPr kumimoji="0" lang="en-US" sz="140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latin typeface="Barlow"/>
              <a:sym typeface="Calibri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3CA23C0-309D-69A8-04C4-B60E396336B1}"/>
              </a:ext>
            </a:extLst>
          </p:cNvPr>
          <p:cNvCxnSpPr>
            <a:cxnSpLocks/>
          </p:cNvCxnSpPr>
          <p:nvPr/>
        </p:nvCxnSpPr>
        <p:spPr>
          <a:xfrm>
            <a:off x="371475" y="1905942"/>
            <a:ext cx="1902714" cy="0"/>
          </a:xfrm>
          <a:prstGeom prst="line">
            <a:avLst/>
          </a:prstGeom>
          <a:noFill/>
          <a:ln w="19050" cap="flat">
            <a:solidFill>
              <a:srgbClr val="E9493B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20" name="Picture 19">
            <a:extLst>
              <a:ext uri="{FF2B5EF4-FFF2-40B4-BE49-F238E27FC236}">
                <a16:creationId xmlns:a16="http://schemas.microsoft.com/office/drawing/2014/main" id="{2F01E954-6DE8-73FC-885A-E4FD1467CF1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823" y="6012080"/>
            <a:ext cx="1632831" cy="682340"/>
          </a:xfrm>
          <a:prstGeom prst="rect">
            <a:avLst/>
          </a:prstGeom>
        </p:spPr>
      </p:pic>
      <p:graphicFrame>
        <p:nvGraphicFramePr>
          <p:cNvPr id="13" name="Diagram 12">
            <a:extLst>
              <a:ext uri="{FF2B5EF4-FFF2-40B4-BE49-F238E27FC236}">
                <a16:creationId xmlns:a16="http://schemas.microsoft.com/office/drawing/2014/main" id="{DEF7B066-ADBA-B73A-A833-B6582460DD0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5036769"/>
              </p:ext>
            </p:extLst>
          </p:nvPr>
        </p:nvGraphicFramePr>
        <p:xfrm>
          <a:off x="371475" y="2243582"/>
          <a:ext cx="11467955" cy="36049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C5EAF93E-47D4-C3FA-30FA-215D8E83FE9F}"/>
              </a:ext>
            </a:extLst>
          </p:cNvPr>
          <p:cNvSpPr txBox="1"/>
          <p:nvPr/>
        </p:nvSpPr>
        <p:spPr>
          <a:xfrm>
            <a:off x="8975680" y="6349306"/>
            <a:ext cx="2823109" cy="25391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Barlow" panose="00000500000000000000" pitchFamily="2" charset="0"/>
                <a:sym typeface="Calibri"/>
              </a:rPr>
              <a:t>Students’ Guide to Exploria </a:t>
            </a:r>
            <a:r>
              <a:rPr kumimoji="0" lang="en-US" sz="8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Barlow" panose="00000500000000000000" pitchFamily="2" charset="0"/>
                <a:sym typeface="Calibri"/>
              </a:rPr>
              <a:t>– </a:t>
            </a:r>
            <a:r>
              <a:rPr lang="en-US" sz="800" dirty="0">
                <a:solidFill>
                  <a:schemeClr val="tx1"/>
                </a:solidFill>
                <a:latin typeface="Barlow" panose="00000500000000000000" pitchFamily="2" charset="0"/>
              </a:rPr>
              <a:t>Secondary Level               </a:t>
            </a:r>
            <a:r>
              <a:rPr lang="en-US" sz="800" b="1" dirty="0">
                <a:solidFill>
                  <a:schemeClr val="tx1"/>
                </a:solidFill>
                <a:latin typeface="Barlow" panose="00000500000000000000" pitchFamily="2" charset="0"/>
              </a:rPr>
              <a:t>PAGE </a:t>
            </a:r>
            <a:r>
              <a:rPr lang="en-US" sz="1050" b="1" dirty="0">
                <a:solidFill>
                  <a:schemeClr val="tx1"/>
                </a:solidFill>
                <a:latin typeface="Barlow" panose="00000500000000000000" pitchFamily="2" charset="0"/>
              </a:rPr>
              <a:t>5</a:t>
            </a:r>
            <a:endParaRPr kumimoji="0" lang="en-SG" sz="800" b="1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latin typeface="Barlow" panose="00000500000000000000" pitchFamily="2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564250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57B54C-5F3D-7786-352E-F0A7120479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187490-AE85-DD5E-032E-F87D2EF9A18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27C73E4-94C1-E56B-E572-A11AF3ED4C5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3539F31-78B4-C919-38B7-E281288F4169}"/>
              </a:ext>
            </a:extLst>
          </p:cNvPr>
          <p:cNvSpPr/>
          <p:nvPr/>
        </p:nvSpPr>
        <p:spPr>
          <a:xfrm>
            <a:off x="2306106" y="2672768"/>
            <a:ext cx="7579789" cy="1015661"/>
          </a:xfrm>
          <a:prstGeom prst="rect">
            <a:avLst/>
          </a:prstGeom>
          <a:noFill/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6000" dirty="0">
                <a:solidFill>
                  <a:schemeClr val="tx1"/>
                </a:solidFill>
                <a:latin typeface="Bebas Neue" panose="020B0606020202050201" pitchFamily="34" charset="0"/>
              </a:rPr>
              <a:t>What is each </a:t>
            </a:r>
            <a:r>
              <a:rPr lang="en-US" sz="6000" dirty="0">
                <a:solidFill>
                  <a:srgbClr val="43358A"/>
                </a:solidFill>
                <a:latin typeface="Bebas Neue" panose="020B0606020202050201" pitchFamily="34" charset="0"/>
              </a:rPr>
              <a:t>world</a:t>
            </a:r>
            <a:r>
              <a:rPr lang="en-US" sz="6000" dirty="0">
                <a:solidFill>
                  <a:schemeClr val="tx1"/>
                </a:solidFill>
                <a:latin typeface="Bebas Neue" panose="020B0606020202050201" pitchFamily="34" charset="0"/>
              </a:rPr>
              <a:t> about?</a:t>
            </a:r>
            <a:endParaRPr kumimoji="0" lang="en-US" sz="6000" i="0" u="none" strike="noStrike" cap="none" normalizeH="0" dirty="0">
              <a:ln>
                <a:noFill/>
              </a:ln>
              <a:solidFill>
                <a:srgbClr val="43358A"/>
              </a:solidFill>
              <a:effectLst/>
              <a:uFillTx/>
              <a:latin typeface="Bebas Neue" panose="020B0606020202050201" pitchFamily="34" charset="0"/>
              <a:sym typeface="Calibri"/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B4E0C04-24C2-DD7E-6D06-D281285EE91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823" y="6012080"/>
            <a:ext cx="1632831" cy="68234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FEDF3C07-73A7-8AB9-DEC6-3BCAC1882829}"/>
              </a:ext>
            </a:extLst>
          </p:cNvPr>
          <p:cNvSpPr/>
          <p:nvPr/>
        </p:nvSpPr>
        <p:spPr>
          <a:xfrm rot="779821">
            <a:off x="9862807" y="2194919"/>
            <a:ext cx="1379848" cy="3154708"/>
          </a:xfrm>
          <a:prstGeom prst="rect">
            <a:avLst/>
          </a:prstGeom>
          <a:noFill/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9900" dirty="0">
                <a:solidFill>
                  <a:srgbClr val="E9493B"/>
                </a:solidFill>
                <a:latin typeface="Bebas Neue" panose="020B0606020202050201" pitchFamily="34" charset="0"/>
              </a:rPr>
              <a:t>?</a:t>
            </a:r>
            <a:endParaRPr kumimoji="0" lang="en-US" sz="19900" i="0" u="none" strike="noStrike" cap="none" normalizeH="0" dirty="0">
              <a:ln>
                <a:noFill/>
              </a:ln>
              <a:solidFill>
                <a:srgbClr val="E9493B"/>
              </a:solidFill>
              <a:effectLst/>
              <a:uFillTx/>
              <a:latin typeface="Bebas Neue" panose="020B0606020202050201" pitchFamily="34" charset="0"/>
              <a:sym typeface="Calibri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9751AB9-0AC1-3351-182B-3323AA54C336}"/>
              </a:ext>
            </a:extLst>
          </p:cNvPr>
          <p:cNvSpPr/>
          <p:nvPr/>
        </p:nvSpPr>
        <p:spPr>
          <a:xfrm rot="20437033">
            <a:off x="9465587" y="3889363"/>
            <a:ext cx="729873" cy="1631214"/>
          </a:xfrm>
          <a:prstGeom prst="rect">
            <a:avLst/>
          </a:prstGeom>
          <a:noFill/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0000" dirty="0">
                <a:solidFill>
                  <a:srgbClr val="FFDD5A"/>
                </a:solidFill>
                <a:latin typeface="Bebas Neue" panose="020B0606020202050201" pitchFamily="34" charset="0"/>
              </a:rPr>
              <a:t>?</a:t>
            </a:r>
            <a:endParaRPr kumimoji="0" lang="en-US" sz="10000" i="0" u="none" strike="noStrike" cap="none" normalizeH="0" dirty="0">
              <a:ln>
                <a:noFill/>
              </a:ln>
              <a:solidFill>
                <a:srgbClr val="FFDD5A"/>
              </a:solidFill>
              <a:effectLst/>
              <a:uFillTx/>
              <a:latin typeface="Bebas Neue" panose="020B0606020202050201" pitchFamily="34" charset="0"/>
              <a:sym typeface="Calibri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E9315C72-058C-4D29-6642-5C3B17B62EC4}"/>
              </a:ext>
            </a:extLst>
          </p:cNvPr>
          <p:cNvSpPr/>
          <p:nvPr/>
        </p:nvSpPr>
        <p:spPr>
          <a:xfrm rot="20232836">
            <a:off x="747133" y="353029"/>
            <a:ext cx="1379848" cy="2215989"/>
          </a:xfrm>
          <a:prstGeom prst="rect">
            <a:avLst/>
          </a:prstGeom>
          <a:noFill/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3800" dirty="0">
                <a:solidFill>
                  <a:srgbClr val="8FD0B1"/>
                </a:solidFill>
                <a:latin typeface="Bebas Neue" panose="020B0606020202050201" pitchFamily="34" charset="0"/>
              </a:rPr>
              <a:t>?</a:t>
            </a:r>
            <a:endParaRPr kumimoji="0" lang="en-US" sz="13800" i="0" u="none" strike="noStrike" cap="none" normalizeH="0" dirty="0">
              <a:ln>
                <a:noFill/>
              </a:ln>
              <a:solidFill>
                <a:srgbClr val="8FD0B1"/>
              </a:solidFill>
              <a:effectLst/>
              <a:uFillTx/>
              <a:latin typeface="Bebas Neue" panose="020B0606020202050201" pitchFamily="34" charset="0"/>
              <a:sym typeface="Calibri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C3D5FA2A-3E54-E040-8611-15888269E9BC}"/>
              </a:ext>
            </a:extLst>
          </p:cNvPr>
          <p:cNvSpPr/>
          <p:nvPr/>
        </p:nvSpPr>
        <p:spPr>
          <a:xfrm rot="991970">
            <a:off x="1820351" y="1012119"/>
            <a:ext cx="729873" cy="1631214"/>
          </a:xfrm>
          <a:prstGeom prst="rect">
            <a:avLst/>
          </a:prstGeom>
          <a:noFill/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0000" dirty="0">
                <a:solidFill>
                  <a:srgbClr val="74CDF0"/>
                </a:solidFill>
                <a:latin typeface="Bebas Neue" panose="020B0606020202050201" pitchFamily="34" charset="0"/>
              </a:rPr>
              <a:t>?</a:t>
            </a:r>
            <a:endParaRPr kumimoji="0" lang="en-US" sz="10000" i="0" u="none" strike="noStrike" cap="none" normalizeH="0" dirty="0">
              <a:ln>
                <a:noFill/>
              </a:ln>
              <a:solidFill>
                <a:srgbClr val="74CDF0"/>
              </a:solidFill>
              <a:effectLst/>
              <a:uFillTx/>
              <a:latin typeface="Bebas Neue" panose="020B0606020202050201" pitchFamily="34" charset="0"/>
              <a:sym typeface="Calibri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BD09B56-29F8-59EC-D2FF-BF940EEA6870}"/>
              </a:ext>
            </a:extLst>
          </p:cNvPr>
          <p:cNvSpPr txBox="1"/>
          <p:nvPr/>
        </p:nvSpPr>
        <p:spPr>
          <a:xfrm rot="19299146">
            <a:off x="787070" y="1994090"/>
            <a:ext cx="1009179" cy="86177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5000" dirty="0">
                <a:solidFill>
                  <a:srgbClr val="43358A"/>
                </a:solidFill>
                <a:latin typeface="Bebas Neue" panose="020B0606020202050201" pitchFamily="34" charset="0"/>
              </a:rPr>
              <a:t>?</a:t>
            </a:r>
            <a:endParaRPr kumimoji="0" lang="en-US" sz="5000" i="0" u="none" strike="noStrike" cap="none" normalizeH="0" dirty="0">
              <a:ln>
                <a:noFill/>
              </a:ln>
              <a:solidFill>
                <a:srgbClr val="43358A"/>
              </a:solidFill>
              <a:effectLst/>
              <a:uFillTx/>
              <a:latin typeface="Bebas Neue" panose="020B0606020202050201" pitchFamily="34" charset="0"/>
              <a:sym typeface="Calibri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4EE899C-CF6F-EEEE-4D70-E9C26F542B2B}"/>
              </a:ext>
            </a:extLst>
          </p:cNvPr>
          <p:cNvSpPr txBox="1"/>
          <p:nvPr/>
        </p:nvSpPr>
        <p:spPr>
          <a:xfrm>
            <a:off x="8975680" y="6349306"/>
            <a:ext cx="2823109" cy="25391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Barlow" panose="00000500000000000000" pitchFamily="2" charset="0"/>
                <a:sym typeface="Calibri"/>
              </a:rPr>
              <a:t>Students’ Guide to Exploria </a:t>
            </a:r>
            <a:r>
              <a:rPr kumimoji="0" lang="en-US" sz="8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Barlow" panose="00000500000000000000" pitchFamily="2" charset="0"/>
                <a:sym typeface="Calibri"/>
              </a:rPr>
              <a:t>– </a:t>
            </a:r>
            <a:r>
              <a:rPr lang="en-US" sz="800" dirty="0">
                <a:solidFill>
                  <a:schemeClr val="tx1"/>
                </a:solidFill>
                <a:latin typeface="Barlow" panose="00000500000000000000" pitchFamily="2" charset="0"/>
              </a:rPr>
              <a:t>Secondary Level               </a:t>
            </a:r>
            <a:r>
              <a:rPr lang="en-US" sz="800" b="1" dirty="0">
                <a:solidFill>
                  <a:schemeClr val="tx1"/>
                </a:solidFill>
                <a:latin typeface="Barlow" panose="00000500000000000000" pitchFamily="2" charset="0"/>
              </a:rPr>
              <a:t>PAGE </a:t>
            </a:r>
            <a:r>
              <a:rPr lang="en-US" sz="1050" b="1" dirty="0">
                <a:solidFill>
                  <a:schemeClr val="tx1"/>
                </a:solidFill>
                <a:latin typeface="Barlow" panose="00000500000000000000" pitchFamily="2" charset="0"/>
              </a:rPr>
              <a:t>6</a:t>
            </a:r>
            <a:endParaRPr kumimoji="0" lang="en-SG" sz="800" b="1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latin typeface="Barlow" panose="00000500000000000000" pitchFamily="2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20746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562E38-6C17-4FB9-72CD-4FA3BB8646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EC75DE3-3604-635F-FED3-A17CB686BB7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AAAD7310-BA5E-07FF-A444-4D982E9E7EF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823" y="6012080"/>
            <a:ext cx="1632831" cy="68234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BCFA8EC8-DBAD-73B3-7EDB-7C7E7B30CBC4}"/>
              </a:ext>
            </a:extLst>
          </p:cNvPr>
          <p:cNvSpPr/>
          <p:nvPr/>
        </p:nvSpPr>
        <p:spPr>
          <a:xfrm>
            <a:off x="360723" y="2288031"/>
            <a:ext cx="3310943" cy="830995"/>
          </a:xfrm>
          <a:prstGeom prst="rect">
            <a:avLst/>
          </a:prstGeom>
          <a:noFill/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480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Bebas Neue" panose="020B0606020202050201" pitchFamily="34" charset="0"/>
                <a:sym typeface="Calibri"/>
              </a:rPr>
              <a:t>Micro worlds</a:t>
            </a:r>
            <a:endParaRPr kumimoji="0" lang="en-US" sz="4800" i="0" u="none" strike="noStrike" cap="none" normalizeH="0" dirty="0">
              <a:ln>
                <a:noFill/>
              </a:ln>
              <a:solidFill>
                <a:srgbClr val="43358A"/>
              </a:solidFill>
              <a:effectLst/>
              <a:uFillTx/>
              <a:latin typeface="Bebas Neue" panose="020B0606020202050201" pitchFamily="34" charset="0"/>
              <a:sym typeface="Calibri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62AFF0D-E6AD-F6CE-B5AA-63FCEE3479F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88" b="3088"/>
          <a:stretch/>
        </p:blipFill>
        <p:spPr>
          <a:xfrm>
            <a:off x="4038957" y="1298463"/>
            <a:ext cx="3164972" cy="197913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5F5022D6-282E-B561-8CD7-FDEE12AF44FD}"/>
              </a:ext>
            </a:extLst>
          </p:cNvPr>
          <p:cNvSpPr/>
          <p:nvPr/>
        </p:nvSpPr>
        <p:spPr>
          <a:xfrm>
            <a:off x="4038957" y="916283"/>
            <a:ext cx="3143118" cy="400108"/>
          </a:xfrm>
          <a:prstGeom prst="rect">
            <a:avLst/>
          </a:prstGeom>
          <a:noFill/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200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Bebas Neue" panose="020B0606020202050201" pitchFamily="34" charset="0"/>
                <a:sym typeface="Calibri"/>
              </a:rPr>
              <a:t>Human Microbiome </a:t>
            </a:r>
            <a:r>
              <a:rPr lang="en-US" sz="1400" dirty="0">
                <a:solidFill>
                  <a:schemeClr val="tx1"/>
                </a:solidFill>
                <a:latin typeface="Barlow" panose="00000500000000000000" pitchFamily="2" charset="0"/>
              </a:rPr>
              <a:t>Interactive Orb</a:t>
            </a:r>
            <a:endParaRPr kumimoji="0" lang="en-US" sz="1400" i="0" u="none" strike="noStrike" cap="none" normalizeH="0" dirty="0">
              <a:ln>
                <a:noFill/>
              </a:ln>
              <a:solidFill>
                <a:schemeClr val="tx1"/>
              </a:solidFill>
              <a:effectLst/>
              <a:uFillTx/>
              <a:latin typeface="Barlow" panose="00000500000000000000" pitchFamily="2" charset="0"/>
              <a:sym typeface="Calibri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1F01FEB8-4354-4D6B-022B-9AD3CE15292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8" b="3008"/>
          <a:stretch/>
        </p:blipFill>
        <p:spPr>
          <a:xfrm>
            <a:off x="4038957" y="3809061"/>
            <a:ext cx="3164972" cy="198251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7567023A-C0F7-2ECB-B625-89304B83BFC7}"/>
              </a:ext>
            </a:extLst>
          </p:cNvPr>
          <p:cNvSpPr/>
          <p:nvPr/>
        </p:nvSpPr>
        <p:spPr>
          <a:xfrm>
            <a:off x="4038957" y="3424223"/>
            <a:ext cx="3124133" cy="400108"/>
          </a:xfrm>
          <a:prstGeom prst="rect">
            <a:avLst/>
          </a:prstGeom>
          <a:noFill/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200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Bebas Neue" panose="020B0606020202050201" pitchFamily="34" charset="0"/>
                <a:sym typeface="Calibri"/>
              </a:rPr>
              <a:t>Asian honey bees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arlow" panose="00000500000000000000" pitchFamily="2" charset="0"/>
                <a:ea typeface="Calibri"/>
                <a:cs typeface="Calibri"/>
                <a:sym typeface="Calibri"/>
              </a:rPr>
              <a:t>Projection Dome </a:t>
            </a:r>
            <a:endParaRPr kumimoji="0" lang="en-US" sz="2000" i="0" u="none" strike="noStrike" cap="none" normalizeH="0" dirty="0">
              <a:ln>
                <a:noFill/>
              </a:ln>
              <a:solidFill>
                <a:schemeClr val="tx1"/>
              </a:solidFill>
              <a:effectLst/>
              <a:uFillTx/>
              <a:latin typeface="Bebas Neue" panose="020B0606020202050201" pitchFamily="34" charset="0"/>
              <a:sym typeface="Calibri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F6B2FC18-F735-1FB8-8DB5-423EC04B314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973" t="3747" r="70782" b="55333"/>
          <a:stretch>
            <a:fillRect/>
          </a:stretch>
        </p:blipFill>
        <p:spPr>
          <a:xfrm>
            <a:off x="7948199" y="1028761"/>
            <a:ext cx="1660488" cy="1660488"/>
          </a:xfrm>
          <a:prstGeom prst="ellipse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502E67A5-D7F9-E25F-DA15-99D1972C982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7087" t="3708" r="36310" b="54815"/>
          <a:stretch>
            <a:fillRect/>
          </a:stretch>
        </p:blipFill>
        <p:spPr>
          <a:xfrm>
            <a:off x="10136682" y="3762071"/>
            <a:ext cx="1542873" cy="1542873"/>
          </a:xfrm>
          <a:prstGeom prst="ellipse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42C1F39C-AE84-B4B2-F7C5-80771B1CAC7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022" t="53966" r="70478" b="4717"/>
          <a:stretch>
            <a:fillRect/>
          </a:stretch>
        </p:blipFill>
        <p:spPr>
          <a:xfrm>
            <a:off x="8032002" y="3721972"/>
            <a:ext cx="1507780" cy="1507780"/>
          </a:xfrm>
          <a:prstGeom prst="ellipse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9704E6D0-239B-DC22-D1E1-AE099092D2F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7108" t="54450" r="36591" b="4547"/>
          <a:stretch>
            <a:fillRect/>
          </a:stretch>
        </p:blipFill>
        <p:spPr>
          <a:xfrm>
            <a:off x="10098282" y="1049081"/>
            <a:ext cx="1609303" cy="1609303"/>
          </a:xfrm>
          <a:prstGeom prst="ellipse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732D4BC6-1674-B816-51E1-F2786998B41B}"/>
              </a:ext>
            </a:extLst>
          </p:cNvPr>
          <p:cNvSpPr/>
          <p:nvPr/>
        </p:nvSpPr>
        <p:spPr>
          <a:xfrm>
            <a:off x="8307230" y="2882575"/>
            <a:ext cx="1004773" cy="369330"/>
          </a:xfrm>
          <a:prstGeom prst="rect">
            <a:avLst/>
          </a:prstGeom>
          <a:noFill/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Bebas Neue" panose="020B0606020202050201" pitchFamily="34" charset="0"/>
                <a:sym typeface="Calibri"/>
              </a:rPr>
              <a:t>tardigrade</a:t>
            </a:r>
            <a:endParaRPr kumimoji="0" lang="en-US" sz="1300" i="0" u="none" strike="noStrike" cap="none" normalizeH="0" dirty="0">
              <a:ln>
                <a:noFill/>
              </a:ln>
              <a:solidFill>
                <a:schemeClr val="tx1"/>
              </a:solidFill>
              <a:effectLst/>
              <a:uFillTx/>
              <a:latin typeface="Barlow" panose="00000500000000000000" pitchFamily="2" charset="0"/>
              <a:sym typeface="Calibri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A9D7001D-B152-A84E-E63B-2C81A8E65319}"/>
              </a:ext>
            </a:extLst>
          </p:cNvPr>
          <p:cNvSpPr/>
          <p:nvPr/>
        </p:nvSpPr>
        <p:spPr>
          <a:xfrm>
            <a:off x="10415719" y="2882575"/>
            <a:ext cx="1004773" cy="369330"/>
          </a:xfrm>
          <a:prstGeom prst="rect">
            <a:avLst/>
          </a:prstGeom>
          <a:noFill/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Bebas Neue" panose="020B0606020202050201" pitchFamily="34" charset="0"/>
                <a:sym typeface="Calibri"/>
              </a:rPr>
              <a:t>plankton</a:t>
            </a:r>
            <a:endParaRPr kumimoji="0" lang="en-US" sz="1300" i="0" u="none" strike="noStrike" cap="none" normalizeH="0" dirty="0">
              <a:ln>
                <a:noFill/>
              </a:ln>
              <a:solidFill>
                <a:schemeClr val="tx1"/>
              </a:solidFill>
              <a:effectLst/>
              <a:uFillTx/>
              <a:latin typeface="Barlow" panose="00000500000000000000" pitchFamily="2" charset="0"/>
              <a:sym typeface="Calibri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992B577A-C27E-AD07-F6A0-FD9F8B1CCEDD}"/>
              </a:ext>
            </a:extLst>
          </p:cNvPr>
          <p:cNvSpPr/>
          <p:nvPr/>
        </p:nvSpPr>
        <p:spPr>
          <a:xfrm>
            <a:off x="8307230" y="5469809"/>
            <a:ext cx="1004773" cy="369330"/>
          </a:xfrm>
          <a:prstGeom prst="rect">
            <a:avLst/>
          </a:prstGeom>
          <a:noFill/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i="0" u="none" strike="noStrike" cap="none" normalizeH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Bebas Neue" panose="020B0606020202050201" pitchFamily="34" charset="0"/>
                <a:sym typeface="Calibri"/>
              </a:rPr>
              <a:t>Ant colony</a:t>
            </a:r>
            <a:endParaRPr kumimoji="0" lang="en-US" sz="1300" i="0" u="none" strike="noStrike" cap="none" normalizeH="0">
              <a:ln>
                <a:noFill/>
              </a:ln>
              <a:solidFill>
                <a:schemeClr val="tx1"/>
              </a:solidFill>
              <a:effectLst/>
              <a:uFillTx/>
              <a:latin typeface="Barlow" panose="00000500000000000000" pitchFamily="2" charset="0"/>
              <a:sym typeface="Calibri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7DDED3B2-D0F5-7B33-8968-F16008CCA6A8}"/>
              </a:ext>
            </a:extLst>
          </p:cNvPr>
          <p:cNvSpPr/>
          <p:nvPr/>
        </p:nvSpPr>
        <p:spPr>
          <a:xfrm>
            <a:off x="10389323" y="5469809"/>
            <a:ext cx="1057565" cy="369330"/>
          </a:xfrm>
          <a:prstGeom prst="rect">
            <a:avLst/>
          </a:prstGeom>
          <a:noFill/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i="0" u="none" strike="noStrike" cap="none" normalizeH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Bebas Neue" panose="020B0606020202050201" pitchFamily="34" charset="0"/>
                <a:sym typeface="Calibri"/>
              </a:rPr>
              <a:t>Slime </a:t>
            </a:r>
            <a:r>
              <a:rPr kumimoji="0" lang="en-US" i="0" u="none" strike="noStrike" cap="none" normalizeH="0" err="1">
                <a:ln>
                  <a:noFill/>
                </a:ln>
                <a:solidFill>
                  <a:schemeClr val="tx1"/>
                </a:solidFill>
                <a:effectLst/>
                <a:uFillTx/>
                <a:latin typeface="Bebas Neue" panose="020B0606020202050201" pitchFamily="34" charset="0"/>
                <a:sym typeface="Calibri"/>
              </a:rPr>
              <a:t>mould</a:t>
            </a:r>
            <a:endParaRPr kumimoji="0" lang="en-US" sz="1300" i="0" u="none" strike="noStrike" cap="none" normalizeH="0">
              <a:ln>
                <a:noFill/>
              </a:ln>
              <a:solidFill>
                <a:schemeClr val="tx1"/>
              </a:solidFill>
              <a:effectLst/>
              <a:uFillTx/>
              <a:latin typeface="Barlow" panose="00000500000000000000" pitchFamily="2" charset="0"/>
              <a:sym typeface="Calibri"/>
            </a:endParaRP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786AD72C-28FD-8BB6-E74C-912152F0A740}"/>
              </a:ext>
            </a:extLst>
          </p:cNvPr>
          <p:cNvCxnSpPr>
            <a:cxnSpLocks/>
          </p:cNvCxnSpPr>
          <p:nvPr/>
        </p:nvCxnSpPr>
        <p:spPr>
          <a:xfrm>
            <a:off x="7633914" y="939079"/>
            <a:ext cx="0" cy="4932000"/>
          </a:xfrm>
          <a:prstGeom prst="line">
            <a:avLst/>
          </a:prstGeom>
          <a:noFill/>
          <a:ln w="19050" cap="flat">
            <a:solidFill>
              <a:schemeClr val="accent6">
                <a:lumMod val="90000"/>
              </a:schemeClr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9" name="Rectangle 28">
            <a:extLst>
              <a:ext uri="{FF2B5EF4-FFF2-40B4-BE49-F238E27FC236}">
                <a16:creationId xmlns:a16="http://schemas.microsoft.com/office/drawing/2014/main" id="{80835303-F935-640A-5155-C7F10457B421}"/>
              </a:ext>
            </a:extLst>
          </p:cNvPr>
          <p:cNvSpPr/>
          <p:nvPr/>
        </p:nvSpPr>
        <p:spPr>
          <a:xfrm>
            <a:off x="0" y="259907"/>
            <a:ext cx="12192000" cy="435986"/>
          </a:xfrm>
          <a:prstGeom prst="rect">
            <a:avLst/>
          </a:prstGeom>
          <a:solidFill>
            <a:schemeClr val="accent6">
              <a:lumMod val="75000"/>
            </a:schemeClr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SG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619DBD25-44EF-359C-810C-F475B083FE16}"/>
              </a:ext>
            </a:extLst>
          </p:cNvPr>
          <p:cNvSpPr/>
          <p:nvPr/>
        </p:nvSpPr>
        <p:spPr>
          <a:xfrm>
            <a:off x="4038957" y="259907"/>
            <a:ext cx="3607708" cy="461663"/>
          </a:xfrm>
          <a:prstGeom prst="rect">
            <a:avLst/>
          </a:prstGeom>
          <a:noFill/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2400">
                <a:solidFill>
                  <a:schemeClr val="tx1"/>
                </a:solidFill>
                <a:latin typeface="Bebas Neue" panose="020B0606020202050201" pitchFamily="34" charset="0"/>
              </a:rPr>
              <a:t>Experience highlights:</a:t>
            </a:r>
            <a:endParaRPr kumimoji="0" lang="en-US" sz="2400" i="0" u="none" strike="noStrike" cap="none" normalizeH="0">
              <a:ln>
                <a:noFill/>
              </a:ln>
              <a:solidFill>
                <a:schemeClr val="tx1"/>
              </a:solidFill>
              <a:effectLst/>
              <a:uFillTx/>
              <a:latin typeface="Bebas Neue" panose="020B0606020202050201" pitchFamily="34" charset="0"/>
              <a:sym typeface="Calibri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8D46810E-3B2A-91E1-43F2-5BE5F4ED26C4}"/>
              </a:ext>
            </a:extLst>
          </p:cNvPr>
          <p:cNvSpPr/>
          <p:nvPr/>
        </p:nvSpPr>
        <p:spPr>
          <a:xfrm>
            <a:off x="7885981" y="259907"/>
            <a:ext cx="3893953" cy="461663"/>
          </a:xfrm>
          <a:prstGeom prst="rect">
            <a:avLst/>
          </a:prstGeom>
          <a:noFill/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2400">
                <a:solidFill>
                  <a:schemeClr val="tx1"/>
                </a:solidFill>
                <a:latin typeface="Bebas Neue" panose="020B0606020202050201" pitchFamily="34" charset="0"/>
              </a:rPr>
              <a:t>Featured organisms &amp; ecosystems:</a:t>
            </a:r>
            <a:endParaRPr kumimoji="0" lang="en-US" sz="2400" i="0" u="none" strike="noStrike" cap="none" normalizeH="0">
              <a:ln>
                <a:noFill/>
              </a:ln>
              <a:solidFill>
                <a:schemeClr val="tx1"/>
              </a:solidFill>
              <a:effectLst/>
              <a:uFillTx/>
              <a:latin typeface="Bebas Neue" panose="020B0606020202050201" pitchFamily="34" charset="0"/>
              <a:sym typeface="Calibri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3BAD47A-E653-7939-68E6-73EE58ECD2AE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6089" t="3707" r="5209" b="7162"/>
          <a:stretch>
            <a:fillRect/>
          </a:stretch>
        </p:blipFill>
        <p:spPr>
          <a:xfrm>
            <a:off x="1120569" y="397791"/>
            <a:ext cx="1791251" cy="1800000"/>
          </a:xfrm>
          <a:prstGeom prst="ellips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</p:pic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0B4850E2-AD8F-1D46-55A7-6B02416039A7}"/>
              </a:ext>
            </a:extLst>
          </p:cNvPr>
          <p:cNvSpPr/>
          <p:nvPr/>
        </p:nvSpPr>
        <p:spPr>
          <a:xfrm>
            <a:off x="360194" y="3133958"/>
            <a:ext cx="3312000" cy="2053324"/>
          </a:xfrm>
          <a:prstGeom prst="roundRect">
            <a:avLst>
              <a:gd name="adj" fmla="val 4689"/>
            </a:avLst>
          </a:prstGeom>
          <a:solidFill>
            <a:schemeClr val="bg1"/>
          </a:solidFill>
          <a:ln w="19050" cap="flat">
            <a:solidFill>
              <a:schemeClr val="accent6">
                <a:lumMod val="90000"/>
              </a:schemeClr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44000" tIns="144000" rIns="144000" bIns="144000" numCol="1" spcCol="38100" rtlCol="0" anchor="ctr">
            <a:spAutoFit/>
          </a:bodyPr>
          <a:lstStyle/>
          <a:p>
            <a:r>
              <a:rPr lang="en-US" sz="1400" dirty="0">
                <a:solidFill>
                  <a:schemeClr val="tx1"/>
                </a:solidFill>
                <a:latin typeface="Barlow"/>
              </a:rPr>
              <a:t>Explore the </a:t>
            </a:r>
            <a:r>
              <a:rPr lang="en-US" sz="1400" b="1" dirty="0">
                <a:solidFill>
                  <a:schemeClr val="tx1"/>
                </a:solidFill>
                <a:latin typeface="Barlow"/>
              </a:rPr>
              <a:t>world of microscopic life.</a:t>
            </a:r>
          </a:p>
          <a:p>
            <a:endParaRPr lang="en-US" sz="1400" b="1" dirty="0">
              <a:solidFill>
                <a:schemeClr val="tx1"/>
              </a:solidFill>
              <a:latin typeface="Barlow" panose="00000500000000000000" pitchFamily="2" charset="0"/>
            </a:endParaRPr>
          </a:p>
          <a:p>
            <a:r>
              <a:rPr lang="en-US" sz="1400" dirty="0">
                <a:solidFill>
                  <a:schemeClr val="tx1"/>
                </a:solidFill>
                <a:latin typeface="Barlow"/>
              </a:rPr>
              <a:t>Micro-organisms, fungi, insects, and other small animals live in </a:t>
            </a:r>
            <a:r>
              <a:rPr lang="en-US" sz="1400" b="1" dirty="0">
                <a:solidFill>
                  <a:schemeClr val="tx1"/>
                </a:solidFill>
                <a:latin typeface="Barlow"/>
              </a:rPr>
              <a:t>diverse communities. </a:t>
            </a:r>
          </a:p>
          <a:p>
            <a:endParaRPr lang="en-US" sz="1400" dirty="0">
              <a:solidFill>
                <a:schemeClr val="tx1"/>
              </a:solidFill>
              <a:latin typeface="Barlow"/>
            </a:endParaRPr>
          </a:p>
          <a:p>
            <a:r>
              <a:rPr lang="en-US" sz="1400" dirty="0">
                <a:solidFill>
                  <a:schemeClr val="tx1"/>
                </a:solidFill>
                <a:latin typeface="Barlow"/>
              </a:rPr>
              <a:t>Learn how they </a:t>
            </a:r>
            <a:r>
              <a:rPr lang="en-US" sz="1400" b="1" dirty="0">
                <a:solidFill>
                  <a:schemeClr val="tx1"/>
                </a:solidFill>
                <a:latin typeface="Barlow"/>
              </a:rPr>
              <a:t>interact and contribute to healthy ecosystems.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6BA119E-75AE-C134-FF43-43E3882246E8}"/>
              </a:ext>
            </a:extLst>
          </p:cNvPr>
          <p:cNvSpPr txBox="1"/>
          <p:nvPr/>
        </p:nvSpPr>
        <p:spPr>
          <a:xfrm>
            <a:off x="8975680" y="6349306"/>
            <a:ext cx="2823109" cy="25391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Barlow" panose="00000500000000000000" pitchFamily="2" charset="0"/>
                <a:sym typeface="Calibri"/>
              </a:rPr>
              <a:t>Students’ Guide to Exploria </a:t>
            </a:r>
            <a:r>
              <a:rPr kumimoji="0" lang="en-US" sz="8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Barlow" panose="00000500000000000000" pitchFamily="2" charset="0"/>
                <a:sym typeface="Calibri"/>
              </a:rPr>
              <a:t>– </a:t>
            </a:r>
            <a:r>
              <a:rPr lang="en-US" sz="800" dirty="0">
                <a:solidFill>
                  <a:schemeClr val="tx1"/>
                </a:solidFill>
                <a:latin typeface="Barlow" panose="00000500000000000000" pitchFamily="2" charset="0"/>
              </a:rPr>
              <a:t>Secondary Level               </a:t>
            </a:r>
            <a:r>
              <a:rPr lang="en-US" sz="800" b="1" dirty="0">
                <a:solidFill>
                  <a:schemeClr val="tx1"/>
                </a:solidFill>
                <a:latin typeface="Barlow" panose="00000500000000000000" pitchFamily="2" charset="0"/>
              </a:rPr>
              <a:t>PAGE </a:t>
            </a:r>
            <a:r>
              <a:rPr lang="en-US" sz="1050" b="1" dirty="0">
                <a:solidFill>
                  <a:schemeClr val="tx1"/>
                </a:solidFill>
                <a:latin typeface="Barlow" panose="00000500000000000000" pitchFamily="2" charset="0"/>
              </a:rPr>
              <a:t>7</a:t>
            </a:r>
            <a:endParaRPr kumimoji="0" lang="en-SG" sz="800" b="1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latin typeface="Barlow" panose="00000500000000000000" pitchFamily="2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489678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5EF906-49E5-E760-91A0-4C332F14BE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D87EA12B-7300-02BB-D36B-A196900C271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A66BA111-8921-7261-CA3A-EE5D29A7005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823" y="6012080"/>
            <a:ext cx="1632831" cy="682340"/>
          </a:xfrm>
          <a:prstGeom prst="rect">
            <a:avLst/>
          </a:prstGeom>
        </p:spPr>
      </p:pic>
      <p:sp>
        <p:nvSpPr>
          <p:cNvPr id="29" name="Rectangle 28">
            <a:extLst>
              <a:ext uri="{FF2B5EF4-FFF2-40B4-BE49-F238E27FC236}">
                <a16:creationId xmlns:a16="http://schemas.microsoft.com/office/drawing/2014/main" id="{D4BDD373-1857-A0AA-B923-E9A78FE7B4C7}"/>
              </a:ext>
            </a:extLst>
          </p:cNvPr>
          <p:cNvSpPr/>
          <p:nvPr/>
        </p:nvSpPr>
        <p:spPr>
          <a:xfrm>
            <a:off x="0" y="259907"/>
            <a:ext cx="12192000" cy="435986"/>
          </a:xfrm>
          <a:prstGeom prst="rect">
            <a:avLst/>
          </a:prstGeom>
          <a:solidFill>
            <a:schemeClr val="accent6">
              <a:lumMod val="75000"/>
            </a:schemeClr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SG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50DAC63D-B686-1B73-AC38-D00170DA680C}"/>
              </a:ext>
            </a:extLst>
          </p:cNvPr>
          <p:cNvSpPr/>
          <p:nvPr/>
        </p:nvSpPr>
        <p:spPr>
          <a:xfrm>
            <a:off x="4038957" y="259907"/>
            <a:ext cx="3607708" cy="461663"/>
          </a:xfrm>
          <a:prstGeom prst="rect">
            <a:avLst/>
          </a:prstGeom>
          <a:noFill/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2400">
                <a:solidFill>
                  <a:schemeClr val="tx1"/>
                </a:solidFill>
                <a:latin typeface="Bebas Neue" panose="020B0606020202050201" pitchFamily="34" charset="0"/>
              </a:rPr>
              <a:t>Experience highlights:</a:t>
            </a:r>
            <a:endParaRPr kumimoji="0" lang="en-US" sz="2400" i="0" u="none" strike="noStrike" cap="none" normalizeH="0">
              <a:ln>
                <a:noFill/>
              </a:ln>
              <a:solidFill>
                <a:schemeClr val="tx1"/>
              </a:solidFill>
              <a:effectLst/>
              <a:uFillTx/>
              <a:latin typeface="Bebas Neue" panose="020B0606020202050201" pitchFamily="34" charset="0"/>
              <a:sym typeface="Calibri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A497D00E-D103-9A7A-E213-67881D133B44}"/>
              </a:ext>
            </a:extLst>
          </p:cNvPr>
          <p:cNvSpPr/>
          <p:nvPr/>
        </p:nvSpPr>
        <p:spPr>
          <a:xfrm>
            <a:off x="7885981" y="259907"/>
            <a:ext cx="3893953" cy="461663"/>
          </a:xfrm>
          <a:prstGeom prst="rect">
            <a:avLst/>
          </a:prstGeom>
          <a:noFill/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2400" dirty="0">
                <a:solidFill>
                  <a:schemeClr val="tx1"/>
                </a:solidFill>
                <a:latin typeface="Bebas Neue" panose="020B0606020202050201" pitchFamily="34" charset="0"/>
              </a:rPr>
              <a:t>Featured wildlife &amp; ecosystems:</a:t>
            </a:r>
            <a:endParaRPr kumimoji="0" lang="en-US" sz="2400" i="0" u="none" strike="noStrike" cap="none" normalizeH="0" dirty="0">
              <a:ln>
                <a:noFill/>
              </a:ln>
              <a:solidFill>
                <a:schemeClr val="tx1"/>
              </a:solidFill>
              <a:effectLst/>
              <a:uFillTx/>
              <a:latin typeface="Bebas Neue" panose="020B0606020202050201" pitchFamily="34" charset="0"/>
              <a:sym typeface="Calibri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F86BD44-79DB-F91F-6F81-26E7BDB8355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167" t="6085" r="5080" b="3453"/>
          <a:stretch>
            <a:fillRect/>
          </a:stretch>
        </p:blipFill>
        <p:spPr>
          <a:xfrm>
            <a:off x="1148315" y="443026"/>
            <a:ext cx="1801858" cy="1800000"/>
          </a:xfrm>
          <a:prstGeom prst="ellips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885D2FA3-EB54-7921-8C23-870B8D026B32}"/>
              </a:ext>
            </a:extLst>
          </p:cNvPr>
          <p:cNvSpPr/>
          <p:nvPr/>
        </p:nvSpPr>
        <p:spPr>
          <a:xfrm>
            <a:off x="360194" y="2267820"/>
            <a:ext cx="3310943" cy="830995"/>
          </a:xfrm>
          <a:prstGeom prst="rect">
            <a:avLst/>
          </a:prstGeom>
          <a:noFill/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480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Bebas Neue" panose="020B0606020202050201" pitchFamily="34" charset="0"/>
                <a:sym typeface="Calibri"/>
              </a:rPr>
              <a:t>Infinite</a:t>
            </a:r>
            <a:endParaRPr kumimoji="0" lang="en-US" sz="4800" i="0" u="none" strike="noStrike" cap="none" normalizeH="0" dirty="0">
              <a:ln>
                <a:noFill/>
              </a:ln>
              <a:solidFill>
                <a:srgbClr val="43358A"/>
              </a:solidFill>
              <a:effectLst/>
              <a:uFillTx/>
              <a:latin typeface="Bebas Neue" panose="020B0606020202050201" pitchFamily="34" charset="0"/>
              <a:sym typeface="Calibri"/>
            </a:endParaRP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45D98028-C10E-CE63-C3FA-0932FFE36FBE}"/>
              </a:ext>
            </a:extLst>
          </p:cNvPr>
          <p:cNvSpPr/>
          <p:nvPr/>
        </p:nvSpPr>
        <p:spPr>
          <a:xfrm>
            <a:off x="463675" y="3546510"/>
            <a:ext cx="3312000" cy="2272935"/>
          </a:xfrm>
          <a:prstGeom prst="roundRect">
            <a:avLst>
              <a:gd name="adj" fmla="val 4689"/>
            </a:avLst>
          </a:prstGeom>
          <a:solidFill>
            <a:schemeClr val="bg1"/>
          </a:solidFill>
          <a:ln w="19050" cap="flat">
            <a:solidFill>
              <a:schemeClr val="accent6">
                <a:lumMod val="90000"/>
              </a:schemeClr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44000" tIns="144000" rIns="144000" bIns="144000" numCol="1" spcCol="38100" rtlCol="0" anchor="ctr">
            <a:spAutoFit/>
          </a:bodyPr>
          <a:lstStyle/>
          <a:p>
            <a:r>
              <a:rPr lang="en-US" sz="1400" dirty="0">
                <a:solidFill>
                  <a:schemeClr val="tx1"/>
                </a:solidFill>
                <a:latin typeface="Barlow"/>
              </a:rPr>
              <a:t>Explore </a:t>
            </a:r>
            <a:r>
              <a:rPr lang="en-US" sz="1400" b="1" dirty="0">
                <a:solidFill>
                  <a:schemeClr val="tx1"/>
                </a:solidFill>
                <a:latin typeface="Barlow"/>
              </a:rPr>
              <a:t>rainforest and coral reef ecosystems.</a:t>
            </a:r>
          </a:p>
          <a:p>
            <a:endParaRPr lang="en-US" sz="1400" b="1" dirty="0">
              <a:solidFill>
                <a:schemeClr val="tx1"/>
              </a:solidFill>
              <a:latin typeface="Barlow" panose="00000500000000000000" pitchFamily="2" charset="0"/>
            </a:endParaRPr>
          </a:p>
          <a:p>
            <a:r>
              <a:rPr lang="en-US" sz="1400" dirty="0">
                <a:solidFill>
                  <a:schemeClr val="tx1"/>
                </a:solidFill>
                <a:latin typeface="Barlow"/>
              </a:rPr>
              <a:t>Discover the </a:t>
            </a:r>
            <a:r>
              <a:rPr lang="en-US" sz="1400" b="1" dirty="0">
                <a:solidFill>
                  <a:schemeClr val="tx1"/>
                </a:solidFill>
                <a:latin typeface="Barlow"/>
              </a:rPr>
              <a:t>amazing diversity </a:t>
            </a:r>
            <a:r>
              <a:rPr lang="en-US" sz="1400" dirty="0">
                <a:solidFill>
                  <a:schemeClr val="tx1"/>
                </a:solidFill>
                <a:latin typeface="Barlow"/>
              </a:rPr>
              <a:t>of animals.  </a:t>
            </a:r>
          </a:p>
          <a:p>
            <a:endParaRPr lang="en-US" sz="1400" dirty="0">
              <a:solidFill>
                <a:schemeClr val="tx1"/>
              </a:solidFill>
              <a:latin typeface="Barlow"/>
            </a:endParaRPr>
          </a:p>
          <a:p>
            <a:r>
              <a:rPr lang="en-US" sz="1400" dirty="0">
                <a:solidFill>
                  <a:schemeClr val="tx1"/>
                </a:solidFill>
                <a:latin typeface="Barlow"/>
              </a:rPr>
              <a:t>Learn how they occupy</a:t>
            </a:r>
            <a:r>
              <a:rPr lang="en-US" sz="1400" b="1" dirty="0">
                <a:solidFill>
                  <a:schemeClr val="tx1"/>
                </a:solidFill>
                <a:latin typeface="Barlow"/>
              </a:rPr>
              <a:t> different ecological niches and adapt t</a:t>
            </a:r>
            <a:r>
              <a:rPr lang="en-US" sz="1400" dirty="0">
                <a:solidFill>
                  <a:schemeClr val="tx1"/>
                </a:solidFill>
                <a:latin typeface="Barlow"/>
              </a:rPr>
              <a:t>o survive in their habitats.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815984D4-3D95-F0E9-E4D9-9C863C06D839}"/>
              </a:ext>
            </a:extLst>
          </p:cNvPr>
          <p:cNvSpPr txBox="1"/>
          <p:nvPr/>
        </p:nvSpPr>
        <p:spPr>
          <a:xfrm>
            <a:off x="359137" y="2812055"/>
            <a:ext cx="3311999" cy="830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ctr"/>
            <a:r>
              <a:rPr kumimoji="0" lang="en-US" sz="480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Bebas Neue" panose="020B0606020202050201" pitchFamily="34" charset="0"/>
                <a:sym typeface="Calibri"/>
              </a:rPr>
              <a:t>wonderland</a:t>
            </a:r>
            <a:endParaRPr lang="en-SG" dirty="0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E8D3570B-8335-AFBA-459C-47174A6ED9AB}"/>
              </a:ext>
            </a:extLst>
          </p:cNvPr>
          <p:cNvSpPr/>
          <p:nvPr/>
        </p:nvSpPr>
        <p:spPr>
          <a:xfrm>
            <a:off x="4102748" y="859133"/>
            <a:ext cx="3332126" cy="400108"/>
          </a:xfrm>
          <a:prstGeom prst="rect">
            <a:avLst/>
          </a:prstGeom>
          <a:noFill/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200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Bebas Neue" panose="020B0606020202050201" pitchFamily="34" charset="0"/>
                <a:sym typeface="Calibri"/>
              </a:rPr>
              <a:t>Rainforest </a:t>
            </a:r>
            <a:r>
              <a:rPr lang="en-US" sz="1400" dirty="0">
                <a:solidFill>
                  <a:schemeClr val="tx1"/>
                </a:solidFill>
                <a:latin typeface="Barlow" panose="00000500000000000000" pitchFamily="2" charset="0"/>
              </a:rPr>
              <a:t>Multimedia Show</a:t>
            </a:r>
            <a:endParaRPr kumimoji="0" lang="en-US" sz="1400" i="0" u="none" strike="noStrike" cap="none" normalizeH="0" dirty="0">
              <a:ln>
                <a:noFill/>
              </a:ln>
              <a:solidFill>
                <a:schemeClr val="tx1"/>
              </a:solidFill>
              <a:effectLst/>
              <a:uFillTx/>
              <a:latin typeface="Barlow" panose="00000500000000000000" pitchFamily="2" charset="0"/>
              <a:sym typeface="Calibri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6B482643-B7B6-5126-42BE-65457B9F514B}"/>
              </a:ext>
            </a:extLst>
          </p:cNvPr>
          <p:cNvSpPr/>
          <p:nvPr/>
        </p:nvSpPr>
        <p:spPr>
          <a:xfrm>
            <a:off x="4102748" y="3586148"/>
            <a:ext cx="3311999" cy="400108"/>
          </a:xfrm>
          <a:prstGeom prst="rect">
            <a:avLst/>
          </a:prstGeom>
          <a:noFill/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200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Bebas Neue" panose="020B0606020202050201" pitchFamily="34" charset="0"/>
                <a:sym typeface="Calibri"/>
              </a:rPr>
              <a:t>Coral reef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arlow" panose="00000500000000000000" pitchFamily="2" charset="0"/>
                <a:ea typeface="Calibri"/>
                <a:cs typeface="Calibri"/>
                <a:sym typeface="Calibri"/>
              </a:rPr>
              <a:t>Immersive </a:t>
            </a:r>
            <a:r>
              <a:rPr lang="en-US" sz="1400" dirty="0">
                <a:solidFill>
                  <a:schemeClr val="tx1"/>
                </a:solidFill>
                <a:latin typeface="Barlow" panose="00000500000000000000" pitchFamily="2" charset="0"/>
                <a:ea typeface="Calibri"/>
                <a:cs typeface="Calibri"/>
              </a:rPr>
              <a:t>Media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arlow" panose="00000500000000000000" pitchFamily="2" charset="0"/>
                <a:ea typeface="Calibri"/>
                <a:cs typeface="Calibri"/>
                <a:sym typeface="Calibri"/>
              </a:rPr>
              <a:t> Experience</a:t>
            </a:r>
            <a:endParaRPr kumimoji="0" lang="en-US" sz="2000" i="0" u="none" strike="noStrike" cap="none" normalizeH="0" dirty="0">
              <a:ln>
                <a:noFill/>
              </a:ln>
              <a:solidFill>
                <a:schemeClr val="tx1"/>
              </a:solidFill>
              <a:effectLst/>
              <a:uFillTx/>
              <a:latin typeface="Bebas Neue" panose="020B0606020202050201" pitchFamily="34" charset="0"/>
              <a:sym typeface="Calibri"/>
            </a:endParaRP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49867D15-4D83-E980-F4C3-51DE492F6A6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51" b="3151"/>
          <a:stretch/>
        </p:blipFill>
        <p:spPr>
          <a:xfrm>
            <a:off x="4136240" y="4013190"/>
            <a:ext cx="3120353" cy="19512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C1EA997C-AC98-97CC-DA3F-347036F13C2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78" b="3478"/>
          <a:stretch/>
        </p:blipFill>
        <p:spPr>
          <a:xfrm>
            <a:off x="4113474" y="1282874"/>
            <a:ext cx="3143119" cy="19512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AF75CE28-88CB-595D-8798-C5ADCE7F66BC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4277" t="52221" r="64632" b="3792"/>
          <a:stretch>
            <a:fillRect/>
          </a:stretch>
        </p:blipFill>
        <p:spPr>
          <a:xfrm>
            <a:off x="10138685" y="3815095"/>
            <a:ext cx="1582934" cy="1582934"/>
          </a:xfrm>
          <a:prstGeom prst="ellipse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9146B9CC-9E0F-86FF-26F6-168248186DC8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63991" t="52677" r="14917" b="3337"/>
          <a:stretch>
            <a:fillRect/>
          </a:stretch>
        </p:blipFill>
        <p:spPr>
          <a:xfrm>
            <a:off x="7956851" y="3889006"/>
            <a:ext cx="1582933" cy="1582933"/>
          </a:xfrm>
          <a:prstGeom prst="ellipse">
            <a:avLst/>
          </a:prstGeom>
        </p:spPr>
      </p:pic>
      <p:sp>
        <p:nvSpPr>
          <p:cNvPr id="42" name="Rectangle 41">
            <a:extLst>
              <a:ext uri="{FF2B5EF4-FFF2-40B4-BE49-F238E27FC236}">
                <a16:creationId xmlns:a16="http://schemas.microsoft.com/office/drawing/2014/main" id="{2EF2C887-2DB5-FF31-A7FC-818AF6AEA546}"/>
              </a:ext>
            </a:extLst>
          </p:cNvPr>
          <p:cNvSpPr/>
          <p:nvPr/>
        </p:nvSpPr>
        <p:spPr>
          <a:xfrm>
            <a:off x="9980503" y="5634271"/>
            <a:ext cx="1840279" cy="369330"/>
          </a:xfrm>
          <a:prstGeom prst="rect">
            <a:avLst/>
          </a:prstGeom>
          <a:noFill/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>
                <a:solidFill>
                  <a:schemeClr val="tx1"/>
                </a:solidFill>
                <a:latin typeface="Bebas Neue" panose="020B0606020202050201" pitchFamily="34" charset="0"/>
              </a:rPr>
              <a:t>Mantis shrimp</a:t>
            </a:r>
            <a:endParaRPr kumimoji="0" lang="en-US" i="0" u="none" strike="noStrike" cap="none" normalizeH="0">
              <a:ln>
                <a:noFill/>
              </a:ln>
              <a:solidFill>
                <a:schemeClr val="tx1"/>
              </a:solidFill>
              <a:effectLst/>
              <a:uFillTx/>
              <a:latin typeface="Bebas Neue" panose="020B0606020202050201" pitchFamily="34" charset="0"/>
              <a:sym typeface="Calibri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65364FDA-189A-3E2E-DB2E-600C051A60B5}"/>
              </a:ext>
            </a:extLst>
          </p:cNvPr>
          <p:cNvSpPr/>
          <p:nvPr/>
        </p:nvSpPr>
        <p:spPr>
          <a:xfrm>
            <a:off x="7883051" y="5634271"/>
            <a:ext cx="1868064" cy="369330"/>
          </a:xfrm>
          <a:prstGeom prst="rect">
            <a:avLst/>
          </a:prstGeom>
          <a:noFill/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>
                <a:solidFill>
                  <a:schemeClr val="tx1"/>
                </a:solidFill>
                <a:latin typeface="Bebas Neue" panose="020B0606020202050201" pitchFamily="34" charset="0"/>
              </a:rPr>
              <a:t>Coral</a:t>
            </a:r>
            <a:endParaRPr kumimoji="0" lang="en-US" i="0" u="none" strike="noStrike" cap="none" normalizeH="0">
              <a:ln>
                <a:noFill/>
              </a:ln>
              <a:solidFill>
                <a:schemeClr val="tx1"/>
              </a:solidFill>
              <a:effectLst/>
              <a:uFillTx/>
              <a:latin typeface="Bebas Neue" panose="020B0606020202050201" pitchFamily="34" charset="0"/>
              <a:sym typeface="Calibri"/>
            </a:endParaRPr>
          </a:p>
        </p:txBody>
      </p:sp>
      <p:pic>
        <p:nvPicPr>
          <p:cNvPr id="44" name="Picture 43">
            <a:extLst>
              <a:ext uri="{FF2B5EF4-FFF2-40B4-BE49-F238E27FC236}">
                <a16:creationId xmlns:a16="http://schemas.microsoft.com/office/drawing/2014/main" id="{909E7E7B-15EA-251D-545E-88BDF4F9FC90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714" t="3042" r="77152" b="52879"/>
          <a:stretch>
            <a:fillRect/>
          </a:stretch>
        </p:blipFill>
        <p:spPr>
          <a:xfrm>
            <a:off x="7977117" y="1150677"/>
            <a:ext cx="1633288" cy="1633288"/>
          </a:xfrm>
          <a:prstGeom prst="ellipse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527797B4-7F76-C77D-B694-41C82D778F49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76814" t="2896" r="1979" b="52875"/>
          <a:stretch>
            <a:fillRect/>
          </a:stretch>
        </p:blipFill>
        <p:spPr>
          <a:xfrm>
            <a:off x="10051478" y="1150677"/>
            <a:ext cx="1641452" cy="1641452"/>
          </a:xfrm>
          <a:prstGeom prst="ellipse">
            <a:avLst/>
          </a:prstGeom>
        </p:spPr>
      </p:pic>
      <p:sp>
        <p:nvSpPr>
          <p:cNvPr id="46" name="Rectangle 45">
            <a:extLst>
              <a:ext uri="{FF2B5EF4-FFF2-40B4-BE49-F238E27FC236}">
                <a16:creationId xmlns:a16="http://schemas.microsoft.com/office/drawing/2014/main" id="{A70DC084-6DBE-E6D3-FA6D-9355E54DCBA6}"/>
              </a:ext>
            </a:extLst>
          </p:cNvPr>
          <p:cNvSpPr/>
          <p:nvPr/>
        </p:nvSpPr>
        <p:spPr>
          <a:xfrm>
            <a:off x="7853501" y="2932417"/>
            <a:ext cx="1840279" cy="369330"/>
          </a:xfrm>
          <a:prstGeom prst="rect">
            <a:avLst/>
          </a:prstGeom>
          <a:noFill/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>
                <a:solidFill>
                  <a:schemeClr val="tx1"/>
                </a:solidFill>
                <a:latin typeface="Bebas Neue" panose="020B0606020202050201" pitchFamily="34" charset="0"/>
              </a:rPr>
              <a:t>Philippine eagle</a:t>
            </a:r>
            <a:endParaRPr kumimoji="0" lang="en-US" i="0" u="none" strike="noStrike" cap="none" normalizeH="0">
              <a:ln>
                <a:noFill/>
              </a:ln>
              <a:solidFill>
                <a:schemeClr val="tx1"/>
              </a:solidFill>
              <a:effectLst/>
              <a:uFillTx/>
              <a:latin typeface="Bebas Neue" panose="020B0606020202050201" pitchFamily="34" charset="0"/>
              <a:sym typeface="Calibri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807B2EED-0EE4-096B-047C-B7E5E4F8DECF}"/>
              </a:ext>
            </a:extLst>
          </p:cNvPr>
          <p:cNvSpPr/>
          <p:nvPr/>
        </p:nvSpPr>
        <p:spPr>
          <a:xfrm>
            <a:off x="9968465" y="2932417"/>
            <a:ext cx="1864355" cy="369330"/>
          </a:xfrm>
          <a:prstGeom prst="rect">
            <a:avLst/>
          </a:prstGeom>
          <a:noFill/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>
                <a:solidFill>
                  <a:schemeClr val="tx1"/>
                </a:solidFill>
                <a:latin typeface="Bebas Neue" panose="020B0606020202050201" pitchFamily="34" charset="0"/>
              </a:rPr>
              <a:t>Sumatran orangutan</a:t>
            </a:r>
            <a:endParaRPr kumimoji="0" lang="en-US" i="0" u="none" strike="noStrike" cap="none" normalizeH="0">
              <a:ln>
                <a:noFill/>
              </a:ln>
              <a:solidFill>
                <a:schemeClr val="tx1"/>
              </a:solidFill>
              <a:effectLst/>
              <a:uFillTx/>
              <a:latin typeface="Bebas Neue" panose="020B0606020202050201" pitchFamily="34" charset="0"/>
              <a:sym typeface="Calibri"/>
            </a:endParaRPr>
          </a:p>
        </p:txBody>
      </p: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DA5233F2-7B9D-DEEB-CF26-A4B31627F5D7}"/>
              </a:ext>
            </a:extLst>
          </p:cNvPr>
          <p:cNvCxnSpPr>
            <a:cxnSpLocks/>
          </p:cNvCxnSpPr>
          <p:nvPr/>
        </p:nvCxnSpPr>
        <p:spPr>
          <a:xfrm>
            <a:off x="4143665" y="3429000"/>
            <a:ext cx="7549265" cy="0"/>
          </a:xfrm>
          <a:prstGeom prst="line">
            <a:avLst/>
          </a:prstGeom>
          <a:noFill/>
          <a:ln w="28575" cap="rnd" cmpd="sng">
            <a:solidFill>
              <a:schemeClr val="accent6">
                <a:lumMod val="75000"/>
              </a:schemeClr>
            </a:solidFill>
            <a:prstDash val="sysDot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244B0903-EC26-9579-23A3-9E4916DC5D64}"/>
              </a:ext>
            </a:extLst>
          </p:cNvPr>
          <p:cNvSpPr txBox="1"/>
          <p:nvPr/>
        </p:nvSpPr>
        <p:spPr>
          <a:xfrm>
            <a:off x="8975680" y="6349306"/>
            <a:ext cx="2823109" cy="25391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Barlow" panose="00000500000000000000" pitchFamily="2" charset="0"/>
                <a:sym typeface="Calibri"/>
              </a:rPr>
              <a:t>Students’ Guide to Exploria </a:t>
            </a:r>
            <a:r>
              <a:rPr kumimoji="0" lang="en-US" sz="8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Barlow" panose="00000500000000000000" pitchFamily="2" charset="0"/>
                <a:sym typeface="Calibri"/>
              </a:rPr>
              <a:t>– </a:t>
            </a:r>
            <a:r>
              <a:rPr lang="en-US" sz="800" dirty="0">
                <a:solidFill>
                  <a:schemeClr val="tx1"/>
                </a:solidFill>
                <a:latin typeface="Barlow" panose="00000500000000000000" pitchFamily="2" charset="0"/>
              </a:rPr>
              <a:t>Secondary Level               </a:t>
            </a:r>
            <a:r>
              <a:rPr lang="en-US" sz="800" b="1" dirty="0">
                <a:solidFill>
                  <a:schemeClr val="tx1"/>
                </a:solidFill>
                <a:latin typeface="Barlow" panose="00000500000000000000" pitchFamily="2" charset="0"/>
              </a:rPr>
              <a:t>PAGE </a:t>
            </a:r>
            <a:r>
              <a:rPr lang="en-US" sz="1050" b="1" dirty="0">
                <a:solidFill>
                  <a:schemeClr val="tx1"/>
                </a:solidFill>
                <a:latin typeface="Barlow" panose="00000500000000000000" pitchFamily="2" charset="0"/>
              </a:rPr>
              <a:t>8</a:t>
            </a:r>
            <a:endParaRPr kumimoji="0" lang="en-SG" sz="800" b="1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latin typeface="Barlow" panose="00000500000000000000" pitchFamily="2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562687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C19B9F-CF8A-4C47-69C4-46A487EE2F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C0017B3-B1FA-3196-F49F-DE1A438B4A4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3173DD71-C1FE-C5AE-E107-89C31569B43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823" y="6012080"/>
            <a:ext cx="1632831" cy="682340"/>
          </a:xfrm>
          <a:prstGeom prst="rect">
            <a:avLst/>
          </a:prstGeom>
        </p:spPr>
      </p:pic>
      <p:sp>
        <p:nvSpPr>
          <p:cNvPr id="29" name="Rectangle 28">
            <a:extLst>
              <a:ext uri="{FF2B5EF4-FFF2-40B4-BE49-F238E27FC236}">
                <a16:creationId xmlns:a16="http://schemas.microsoft.com/office/drawing/2014/main" id="{7EC976FE-25C7-0B1E-B993-10CB5619DD42}"/>
              </a:ext>
            </a:extLst>
          </p:cNvPr>
          <p:cNvSpPr/>
          <p:nvPr/>
        </p:nvSpPr>
        <p:spPr>
          <a:xfrm>
            <a:off x="0" y="259907"/>
            <a:ext cx="12192000" cy="435986"/>
          </a:xfrm>
          <a:prstGeom prst="rect">
            <a:avLst/>
          </a:prstGeom>
          <a:solidFill>
            <a:schemeClr val="accent6">
              <a:lumMod val="75000"/>
            </a:schemeClr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SG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0C98E991-5468-AE0D-1E48-BE50F116CCA2}"/>
              </a:ext>
            </a:extLst>
          </p:cNvPr>
          <p:cNvSpPr/>
          <p:nvPr/>
        </p:nvSpPr>
        <p:spPr>
          <a:xfrm>
            <a:off x="360194" y="3687603"/>
            <a:ext cx="3312000" cy="1614102"/>
          </a:xfrm>
          <a:prstGeom prst="roundRect">
            <a:avLst>
              <a:gd name="adj" fmla="val 4689"/>
            </a:avLst>
          </a:prstGeom>
          <a:solidFill>
            <a:schemeClr val="bg1"/>
          </a:solidFill>
          <a:ln w="19050" cap="flat">
            <a:solidFill>
              <a:schemeClr val="accent6">
                <a:lumMod val="90000"/>
              </a:schemeClr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44000" tIns="144000" rIns="144000" bIns="144000" numCol="1" spcCol="38100" rtlCol="0" anchor="ctr">
            <a:spAutoFit/>
          </a:bodyPr>
          <a:lstStyle/>
          <a:p>
            <a:r>
              <a:rPr lang="en-US" sz="1400" dirty="0">
                <a:solidFill>
                  <a:schemeClr val="tx1"/>
                </a:solidFill>
                <a:latin typeface="Barlow"/>
              </a:rPr>
              <a:t>Explore </a:t>
            </a:r>
            <a:r>
              <a:rPr lang="en-US" sz="1400" b="1" dirty="0">
                <a:solidFill>
                  <a:schemeClr val="tx1"/>
                </a:solidFill>
                <a:latin typeface="Barlow"/>
              </a:rPr>
              <a:t>life in four extreme environments.</a:t>
            </a:r>
          </a:p>
          <a:p>
            <a:endParaRPr lang="en-US" sz="1400" b="1" dirty="0">
              <a:solidFill>
                <a:schemeClr val="tx1"/>
              </a:solidFill>
              <a:latin typeface="Barlow" panose="00000500000000000000" pitchFamily="2" charset="0"/>
            </a:endParaRPr>
          </a:p>
          <a:p>
            <a:r>
              <a:rPr lang="en-US" sz="1400" dirty="0">
                <a:solidFill>
                  <a:schemeClr val="tx1"/>
                </a:solidFill>
                <a:latin typeface="Barlow"/>
              </a:rPr>
              <a:t>Learn more about</a:t>
            </a:r>
            <a:r>
              <a:rPr lang="en-US" sz="1400" b="1" dirty="0">
                <a:solidFill>
                  <a:schemeClr val="tx1"/>
                </a:solidFill>
                <a:latin typeface="Barlow"/>
              </a:rPr>
              <a:t> the adaptations</a:t>
            </a:r>
            <a:r>
              <a:rPr lang="en-US" sz="1400" dirty="0">
                <a:solidFill>
                  <a:schemeClr val="tx1"/>
                </a:solidFill>
                <a:latin typeface="Barlow"/>
              </a:rPr>
              <a:t> that help the animals survive in challenging conditions.</a:t>
            </a:r>
            <a:endParaRPr lang="en-US" sz="14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latin typeface="Barlow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7A366D0-E6FB-2306-F73A-5DD4430FC5B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183" t="7633" r="6690" b="7596"/>
          <a:stretch>
            <a:fillRect/>
          </a:stretch>
        </p:blipFill>
        <p:spPr>
          <a:xfrm>
            <a:off x="1031238" y="324451"/>
            <a:ext cx="1800000" cy="1800000"/>
          </a:xfrm>
          <a:prstGeom prst="ellips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064B2C5-71CC-1D8B-70B4-16F89CD39F6C}"/>
              </a:ext>
            </a:extLst>
          </p:cNvPr>
          <p:cNvSpPr/>
          <p:nvPr/>
        </p:nvSpPr>
        <p:spPr>
          <a:xfrm>
            <a:off x="360194" y="2360152"/>
            <a:ext cx="3310943" cy="646329"/>
          </a:xfrm>
          <a:prstGeom prst="rect">
            <a:avLst/>
          </a:prstGeom>
          <a:noFill/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360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Bebas Neue" panose="020B0606020202050201" pitchFamily="34" charset="0"/>
                <a:sym typeface="Calibri"/>
              </a:rPr>
              <a:t>Bitdeer ai</a:t>
            </a:r>
            <a:endParaRPr kumimoji="0" lang="en-US" sz="3600" i="0" u="none" strike="noStrike" cap="none" normalizeH="0" dirty="0">
              <a:ln>
                <a:noFill/>
              </a:ln>
              <a:solidFill>
                <a:srgbClr val="43358A"/>
              </a:solidFill>
              <a:effectLst/>
              <a:uFillTx/>
              <a:latin typeface="Bebas Neue" panose="020B0606020202050201" pitchFamily="34" charset="0"/>
              <a:sym typeface="Calibri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2012788-A379-E643-3EC5-9DEF78F6D308}"/>
              </a:ext>
            </a:extLst>
          </p:cNvPr>
          <p:cNvSpPr txBox="1"/>
          <p:nvPr/>
        </p:nvSpPr>
        <p:spPr>
          <a:xfrm>
            <a:off x="359137" y="2812055"/>
            <a:ext cx="3311999" cy="64633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ctr"/>
            <a:r>
              <a:rPr kumimoji="0" lang="en-US" sz="360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Bebas Neue" panose="020B0606020202050201" pitchFamily="34" charset="0"/>
                <a:sym typeface="Calibri"/>
              </a:rPr>
              <a:t>Extreme frontiers</a:t>
            </a:r>
            <a:endParaRPr lang="en-SG" sz="1200" dirty="0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958180DB-E2E3-C050-A33C-EB10032B718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3" r="14473"/>
          <a:stretch/>
        </p:blipFill>
        <p:spPr>
          <a:xfrm>
            <a:off x="6721395" y="3894407"/>
            <a:ext cx="2143715" cy="201213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845217DB-EC85-C8D6-DFD1-B4427BA7003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70" r="14370"/>
          <a:stretch/>
        </p:blipFill>
        <p:spPr>
          <a:xfrm>
            <a:off x="4099453" y="3919166"/>
            <a:ext cx="2126301" cy="199058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08DEB568-53C6-6BAF-6925-AD7D2F565C6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50" r="14250"/>
          <a:stretch/>
        </p:blipFill>
        <p:spPr>
          <a:xfrm>
            <a:off x="6721395" y="1267649"/>
            <a:ext cx="2143714" cy="199881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3B121F12-B7A4-94FE-46A8-621AE8EB734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6" t="1133" r="27923" b="121"/>
          <a:stretch>
            <a:fillRect/>
          </a:stretch>
        </p:blipFill>
        <p:spPr>
          <a:xfrm>
            <a:off x="4092113" y="1274474"/>
            <a:ext cx="2140980" cy="200423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34" name="Rectangle 33">
            <a:extLst>
              <a:ext uri="{FF2B5EF4-FFF2-40B4-BE49-F238E27FC236}">
                <a16:creationId xmlns:a16="http://schemas.microsoft.com/office/drawing/2014/main" id="{E0A265CD-34A1-1ADF-BA37-C2A5B05921F2}"/>
              </a:ext>
            </a:extLst>
          </p:cNvPr>
          <p:cNvSpPr/>
          <p:nvPr/>
        </p:nvSpPr>
        <p:spPr>
          <a:xfrm>
            <a:off x="4092113" y="839658"/>
            <a:ext cx="3257774" cy="369330"/>
          </a:xfrm>
          <a:prstGeom prst="rect">
            <a:avLst/>
          </a:prstGeom>
          <a:noFill/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Bebas Neue" panose="020B0606020202050201" pitchFamily="34" charset="0"/>
                <a:sym typeface="Calibri"/>
              </a:rPr>
              <a:t>City (urban vibrations)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797AB84A-45AC-0B32-6B4D-B1F2CCD01E23}"/>
              </a:ext>
            </a:extLst>
          </p:cNvPr>
          <p:cNvSpPr/>
          <p:nvPr/>
        </p:nvSpPr>
        <p:spPr>
          <a:xfrm>
            <a:off x="4092113" y="3534314"/>
            <a:ext cx="3257774" cy="369330"/>
          </a:xfrm>
          <a:prstGeom prst="rect">
            <a:avLst/>
          </a:prstGeom>
          <a:noFill/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r>
              <a:rPr lang="en-US">
                <a:solidFill>
                  <a:schemeClr val="tx1"/>
                </a:solidFill>
                <a:latin typeface="Bebas Neue" panose="020B0606020202050201" pitchFamily="34" charset="0"/>
              </a:rPr>
              <a:t>Arctic (0°C cold)</a:t>
            </a:r>
            <a:endParaRPr kumimoji="0" lang="en-US" i="0" u="none" strike="noStrike" cap="none" normalizeH="0">
              <a:ln>
                <a:noFill/>
              </a:ln>
              <a:solidFill>
                <a:schemeClr val="tx1"/>
              </a:solidFill>
              <a:effectLst/>
              <a:uFillTx/>
              <a:latin typeface="Bebas Neue" panose="020B0606020202050201" pitchFamily="34" charset="0"/>
              <a:sym typeface="Calibri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F732DE42-8EC7-C695-9E17-73FDF29F66B9}"/>
              </a:ext>
            </a:extLst>
          </p:cNvPr>
          <p:cNvSpPr/>
          <p:nvPr/>
        </p:nvSpPr>
        <p:spPr>
          <a:xfrm>
            <a:off x="6721395" y="839658"/>
            <a:ext cx="2260026" cy="369330"/>
          </a:xfrm>
          <a:prstGeom prst="rect">
            <a:avLst/>
          </a:prstGeom>
          <a:noFill/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i="0" u="none" strike="noStrike" cap="none" normalizeH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Bebas Neue" panose="020B0606020202050201" pitchFamily="34" charset="0"/>
                <a:sym typeface="Calibri"/>
              </a:rPr>
              <a:t>Desert (40°C heat)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6859EE40-30AC-1DD0-CF4B-EECC21607B54}"/>
              </a:ext>
            </a:extLst>
          </p:cNvPr>
          <p:cNvSpPr/>
          <p:nvPr/>
        </p:nvSpPr>
        <p:spPr>
          <a:xfrm>
            <a:off x="6721394" y="3534314"/>
            <a:ext cx="2393619" cy="369330"/>
          </a:xfrm>
          <a:prstGeom prst="rect">
            <a:avLst/>
          </a:prstGeom>
          <a:noFill/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Bebas Neue" panose="020B0606020202050201" pitchFamily="34" charset="0"/>
                <a:sym typeface="Calibri"/>
              </a:rPr>
              <a:t>Hig</a:t>
            </a:r>
            <a:r>
              <a:rPr lang="en-US" dirty="0">
                <a:solidFill>
                  <a:schemeClr val="tx1"/>
                </a:solidFill>
                <a:latin typeface="Bebas Neue" panose="020B0606020202050201" pitchFamily="34" charset="0"/>
              </a:rPr>
              <a:t>h altitude (70 km/h winds)</a:t>
            </a:r>
            <a:endParaRPr kumimoji="0" lang="en-US" i="0" u="none" strike="noStrike" cap="none" normalizeH="0" dirty="0">
              <a:ln>
                <a:noFill/>
              </a:ln>
              <a:solidFill>
                <a:schemeClr val="tx1"/>
              </a:solidFill>
              <a:effectLst/>
              <a:uFillTx/>
              <a:latin typeface="Bebas Neue" panose="020B0606020202050201" pitchFamily="34" charset="0"/>
              <a:sym typeface="Calibri"/>
            </a:endParaRP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56FE98F6-2567-DBF8-6E40-0BFFD61A38E1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14161" t="4739" r="14765" b="53781"/>
          <a:stretch>
            <a:fillRect/>
          </a:stretch>
        </p:blipFill>
        <p:spPr>
          <a:xfrm>
            <a:off x="9853489" y="1076337"/>
            <a:ext cx="1757267" cy="1757267"/>
          </a:xfrm>
          <a:prstGeom prst="ellipse">
            <a:avLst/>
          </a:prstGeom>
        </p:spPr>
      </p:pic>
      <p:sp>
        <p:nvSpPr>
          <p:cNvPr id="39" name="Rectangle 38">
            <a:extLst>
              <a:ext uri="{FF2B5EF4-FFF2-40B4-BE49-F238E27FC236}">
                <a16:creationId xmlns:a16="http://schemas.microsoft.com/office/drawing/2014/main" id="{230DF3AD-CD50-DFCA-5D0B-975B2A0E036C}"/>
              </a:ext>
            </a:extLst>
          </p:cNvPr>
          <p:cNvSpPr/>
          <p:nvPr/>
        </p:nvSpPr>
        <p:spPr>
          <a:xfrm>
            <a:off x="9989866" y="5703402"/>
            <a:ext cx="1484513" cy="369330"/>
          </a:xfrm>
          <a:prstGeom prst="rect">
            <a:avLst/>
          </a:prstGeom>
          <a:noFill/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>
                <a:solidFill>
                  <a:schemeClr val="tx1"/>
                </a:solidFill>
                <a:latin typeface="Bebas Neue" panose="020B0606020202050201" pitchFamily="34" charset="0"/>
              </a:rPr>
              <a:t>Polar bear</a:t>
            </a:r>
            <a:endParaRPr kumimoji="0" lang="en-US" i="0" u="none" strike="noStrike" cap="none" normalizeH="0">
              <a:ln>
                <a:noFill/>
              </a:ln>
              <a:solidFill>
                <a:schemeClr val="tx1"/>
              </a:solidFill>
              <a:effectLst/>
              <a:uFillTx/>
              <a:latin typeface="Bebas Neue" panose="020B0606020202050201" pitchFamily="34" charset="0"/>
              <a:sym typeface="Calibri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A87E4C5A-7393-5A4B-5944-3DB0F6958845}"/>
              </a:ext>
            </a:extLst>
          </p:cNvPr>
          <p:cNvSpPr/>
          <p:nvPr/>
        </p:nvSpPr>
        <p:spPr>
          <a:xfrm>
            <a:off x="9870770" y="3047764"/>
            <a:ext cx="1722705" cy="369330"/>
          </a:xfrm>
          <a:prstGeom prst="rect">
            <a:avLst/>
          </a:prstGeom>
          <a:noFill/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>
                <a:solidFill>
                  <a:schemeClr val="tx1"/>
                </a:solidFill>
                <a:latin typeface="Bebas Neue" panose="020B0606020202050201" pitchFamily="34" charset="0"/>
              </a:rPr>
              <a:t>Reticulated python</a:t>
            </a:r>
            <a:endParaRPr kumimoji="0" lang="en-US" i="0" u="none" strike="noStrike" cap="none" normalizeH="0">
              <a:ln>
                <a:noFill/>
              </a:ln>
              <a:solidFill>
                <a:schemeClr val="tx1"/>
              </a:solidFill>
              <a:effectLst/>
              <a:uFillTx/>
              <a:latin typeface="Bebas Neue" panose="020B0606020202050201" pitchFamily="34" charset="0"/>
              <a:sym typeface="Calibri"/>
            </a:endParaRP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F32E91FA-E99E-DBC1-3F84-F431E3AB7CA3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12825" t="53479" r="14284" b="3981"/>
          <a:stretch>
            <a:fillRect/>
          </a:stretch>
        </p:blipFill>
        <p:spPr>
          <a:xfrm>
            <a:off x="9831039" y="3719252"/>
            <a:ext cx="1802166" cy="1802166"/>
          </a:xfrm>
          <a:prstGeom prst="ellipse">
            <a:avLst/>
          </a:prstGeom>
        </p:spPr>
      </p:pic>
      <p:sp>
        <p:nvSpPr>
          <p:cNvPr id="42" name="Rectangle 41">
            <a:extLst>
              <a:ext uri="{FF2B5EF4-FFF2-40B4-BE49-F238E27FC236}">
                <a16:creationId xmlns:a16="http://schemas.microsoft.com/office/drawing/2014/main" id="{5D475897-33D0-0E74-CDCE-8A3F91F7FA29}"/>
              </a:ext>
            </a:extLst>
          </p:cNvPr>
          <p:cNvSpPr/>
          <p:nvPr/>
        </p:nvSpPr>
        <p:spPr>
          <a:xfrm>
            <a:off x="4038957" y="259907"/>
            <a:ext cx="3607708" cy="461663"/>
          </a:xfrm>
          <a:prstGeom prst="rect">
            <a:avLst/>
          </a:prstGeom>
          <a:noFill/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2400" dirty="0">
                <a:solidFill>
                  <a:schemeClr val="tx1"/>
                </a:solidFill>
                <a:latin typeface="Bebas Neue" panose="020B0606020202050201" pitchFamily="34" charset="0"/>
              </a:rPr>
              <a:t>Experience highlights*:</a:t>
            </a:r>
            <a:endParaRPr kumimoji="0" lang="en-US" sz="2400" i="0" u="none" strike="noStrike" cap="none" normalizeH="0" dirty="0">
              <a:ln>
                <a:noFill/>
              </a:ln>
              <a:solidFill>
                <a:schemeClr val="tx1"/>
              </a:solidFill>
              <a:effectLst/>
              <a:uFillTx/>
              <a:latin typeface="Bebas Neue" panose="020B0606020202050201" pitchFamily="34" charset="0"/>
              <a:sym typeface="Calibri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577AA80D-5E93-7C31-BBF6-BA43DC2E0C09}"/>
              </a:ext>
            </a:extLst>
          </p:cNvPr>
          <p:cNvSpPr/>
          <p:nvPr/>
        </p:nvSpPr>
        <p:spPr>
          <a:xfrm>
            <a:off x="9537014" y="259907"/>
            <a:ext cx="2654985" cy="461663"/>
          </a:xfrm>
          <a:prstGeom prst="rect">
            <a:avLst/>
          </a:prstGeom>
          <a:noFill/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2400">
                <a:solidFill>
                  <a:schemeClr val="tx1"/>
                </a:solidFill>
                <a:latin typeface="Bebas Neue" panose="020B0606020202050201" pitchFamily="34" charset="0"/>
              </a:rPr>
              <a:t>Featured Wildlife:</a:t>
            </a:r>
            <a:endParaRPr kumimoji="0" lang="en-US" sz="2400" i="0" u="none" strike="noStrike" cap="none" normalizeH="0">
              <a:ln>
                <a:noFill/>
              </a:ln>
              <a:solidFill>
                <a:schemeClr val="tx1"/>
              </a:solidFill>
              <a:effectLst/>
              <a:uFillTx/>
              <a:latin typeface="Bebas Neue" panose="020B0606020202050201" pitchFamily="34" charset="0"/>
              <a:sym typeface="Calibri"/>
            </a:endParaRP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A608F86D-F7C5-0734-CF26-E518117B8C24}"/>
              </a:ext>
            </a:extLst>
          </p:cNvPr>
          <p:cNvCxnSpPr>
            <a:cxnSpLocks/>
          </p:cNvCxnSpPr>
          <p:nvPr/>
        </p:nvCxnSpPr>
        <p:spPr>
          <a:xfrm>
            <a:off x="9303226" y="939079"/>
            <a:ext cx="0" cy="4932000"/>
          </a:xfrm>
          <a:prstGeom prst="line">
            <a:avLst/>
          </a:prstGeom>
          <a:noFill/>
          <a:ln w="19050" cap="flat">
            <a:solidFill>
              <a:schemeClr val="accent6">
                <a:lumMod val="75000"/>
              </a:schemeClr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45" name="Rectangle 44">
            <a:extLst>
              <a:ext uri="{FF2B5EF4-FFF2-40B4-BE49-F238E27FC236}">
                <a16:creationId xmlns:a16="http://schemas.microsoft.com/office/drawing/2014/main" id="{12D40946-821C-68DE-84DD-5A4746BBBB89}"/>
              </a:ext>
            </a:extLst>
          </p:cNvPr>
          <p:cNvSpPr/>
          <p:nvPr/>
        </p:nvSpPr>
        <p:spPr>
          <a:xfrm>
            <a:off x="4092113" y="6002953"/>
            <a:ext cx="3975562" cy="307775"/>
          </a:xfrm>
          <a:prstGeom prst="rect">
            <a:avLst/>
          </a:prstGeom>
          <a:noFill/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r>
              <a:rPr lang="en-US" sz="1400" dirty="0">
                <a:solidFill>
                  <a:schemeClr val="tx1"/>
                </a:solidFill>
                <a:latin typeface="Barlow" panose="00000500000000000000" pitchFamily="2" charset="0"/>
              </a:rPr>
              <a:t>*Experience four environmental simulators</a:t>
            </a:r>
            <a:endParaRPr kumimoji="0" lang="en-US" sz="1400" i="0" u="none" strike="noStrike" cap="none" normalizeH="0" dirty="0">
              <a:ln>
                <a:noFill/>
              </a:ln>
              <a:solidFill>
                <a:schemeClr val="tx1"/>
              </a:solidFill>
              <a:effectLst/>
              <a:uFillTx/>
              <a:latin typeface="Barlow" panose="00000500000000000000" pitchFamily="2" charset="0"/>
              <a:sym typeface="Calibri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60E03A-9435-06B1-062A-2CD1F15B770F}"/>
              </a:ext>
            </a:extLst>
          </p:cNvPr>
          <p:cNvSpPr txBox="1"/>
          <p:nvPr/>
        </p:nvSpPr>
        <p:spPr>
          <a:xfrm>
            <a:off x="8975680" y="6349306"/>
            <a:ext cx="2823109" cy="25391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Barlow" panose="00000500000000000000" pitchFamily="2" charset="0"/>
                <a:sym typeface="Calibri"/>
              </a:rPr>
              <a:t>Students’ Guide to Exploria </a:t>
            </a:r>
            <a:r>
              <a:rPr kumimoji="0" lang="en-US" sz="8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Barlow" panose="00000500000000000000" pitchFamily="2" charset="0"/>
                <a:sym typeface="Calibri"/>
              </a:rPr>
              <a:t>– </a:t>
            </a:r>
            <a:r>
              <a:rPr lang="en-US" sz="800" dirty="0">
                <a:solidFill>
                  <a:schemeClr val="tx1"/>
                </a:solidFill>
                <a:latin typeface="Barlow" panose="00000500000000000000" pitchFamily="2" charset="0"/>
              </a:rPr>
              <a:t>Secondary Level               </a:t>
            </a:r>
            <a:r>
              <a:rPr lang="en-US" sz="800" b="1" dirty="0">
                <a:solidFill>
                  <a:schemeClr val="tx1"/>
                </a:solidFill>
                <a:latin typeface="Barlow" panose="00000500000000000000" pitchFamily="2" charset="0"/>
              </a:rPr>
              <a:t>PAGE </a:t>
            </a:r>
            <a:r>
              <a:rPr lang="en-US" sz="1050" b="1" dirty="0">
                <a:solidFill>
                  <a:schemeClr val="tx1"/>
                </a:solidFill>
                <a:latin typeface="Barlow" panose="00000500000000000000" pitchFamily="2" charset="0"/>
              </a:rPr>
              <a:t>9</a:t>
            </a:r>
            <a:endParaRPr kumimoji="0" lang="en-SG" sz="800" b="1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latin typeface="Barlow" panose="00000500000000000000" pitchFamily="2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12213176"/>
      </p:ext>
    </p:extLst>
  </p:cSld>
  <p:clrMapOvr>
    <a:masterClrMapping/>
  </p:clrMapOvr>
</p:sld>
</file>

<file path=ppt/theme/theme1.xml><?xml version="1.0" encoding="utf-8"?>
<a:theme xmlns:a="http://schemas.openxmlformats.org/drawingml/2006/main" name="Theme_MWG">
  <a:themeElements>
    <a:clrScheme name="Custom 1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03500"/>
      </a:accent1>
      <a:accent2>
        <a:srgbClr val="0D9B4D"/>
      </a:accent2>
      <a:accent3>
        <a:srgbClr val="01712F"/>
      </a:accent3>
      <a:accent4>
        <a:srgbClr val="FEEACA"/>
      </a:accent4>
      <a:accent5>
        <a:srgbClr val="FFC900"/>
      </a:accent5>
      <a:accent6>
        <a:srgbClr val="FAF5E9"/>
      </a:accent6>
      <a:hlink>
        <a:srgbClr val="FFC900"/>
      </a:hlink>
      <a:folHlink>
        <a:srgbClr val="FF00FF"/>
      </a:folHlink>
    </a:clrScheme>
    <a:fontScheme name="Office Them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Theme_MWG" id="{A0286AE3-9EBC-4055-8649-A8CD2BC60E27}" vid="{907095CA-8556-424C-8DCF-5E8D99F29E9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1866</TotalTime>
  <Words>904</Words>
  <Application>Microsoft Office PowerPoint</Application>
  <PresentationFormat>Widescreen</PresentationFormat>
  <Paragraphs>170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Theme_MWG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Kia Ling Ng</cp:lastModifiedBy>
  <cp:revision>247</cp:revision>
  <dcterms:created xsi:type="dcterms:W3CDTF">2026-05-06T07:26:26Z</dcterms:created>
  <dcterms:modified xsi:type="dcterms:W3CDTF">2026-08-21T03:21:58Z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cbafcd46-0c47-4c03-97b1-771b91c3e3a8_Enabled">
    <vt:lpwstr>true</vt:lpwstr>
  </property>
  <property fmtid="{D5CDD505-2E9C-101B-9397-08002B2CF9AE}" pid="3" name="MSIP_Label_cbafcd46-0c47-4c03-97b1-771b91c3e3a8_SetDate">
    <vt:lpwstr>2026-05-06T07:26:43Z</vt:lpwstr>
  </property>
  <property fmtid="{D5CDD505-2E9C-101B-9397-08002B2CF9AE}" pid="4" name="MSIP_Label_cbafcd46-0c47-4c03-97b1-771b91c3e3a8_Method">
    <vt:lpwstr>Privileged</vt:lpwstr>
  </property>
  <property fmtid="{D5CDD505-2E9C-101B-9397-08002B2CF9AE}" pid="5" name="MSIP_Label_cbafcd46-0c47-4c03-97b1-771b91c3e3a8_Name">
    <vt:lpwstr>Personal</vt:lpwstr>
  </property>
  <property fmtid="{D5CDD505-2E9C-101B-9397-08002B2CF9AE}" pid="6" name="MSIP_Label_cbafcd46-0c47-4c03-97b1-771b91c3e3a8_SiteId">
    <vt:lpwstr>68888baa-6230-4456-9d16-95d34db8fe8b</vt:lpwstr>
  </property>
  <property fmtid="{D5CDD505-2E9C-101B-9397-08002B2CF9AE}" pid="7" name="MSIP_Label_cbafcd46-0c47-4c03-97b1-771b91c3e3a8_ActionId">
    <vt:lpwstr>0b7a89bf-2761-447a-9b23-44e09961350f</vt:lpwstr>
  </property>
  <property fmtid="{D5CDD505-2E9C-101B-9397-08002B2CF9AE}" pid="8" name="MSIP_Label_cbafcd46-0c47-4c03-97b1-771b91c3e3a8_ContentBits">
    <vt:lpwstr>0</vt:lpwstr>
  </property>
  <property fmtid="{D5CDD505-2E9C-101B-9397-08002B2CF9AE}" pid="9" name="MSIP_Label_cbafcd46-0c47-4c03-97b1-771b91c3e3a8_Tag">
    <vt:lpwstr>10, 0, 1, 2</vt:lpwstr>
  </property>
</Properties>
</file>